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4" r:id="rId2"/>
    <p:sldId id="258" r:id="rId3"/>
    <p:sldId id="277" r:id="rId4"/>
    <p:sldId id="272" r:id="rId5"/>
    <p:sldId id="279" r:id="rId6"/>
    <p:sldId id="280" r:id="rId7"/>
    <p:sldId id="281" r:id="rId8"/>
    <p:sldId id="265" r:id="rId9"/>
    <p:sldId id="261" r:id="rId10"/>
    <p:sldId id="266" r:id="rId11"/>
    <p:sldId id="259" r:id="rId12"/>
    <p:sldId id="282" r:id="rId13"/>
    <p:sldId id="25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11FF"/>
    <a:srgbClr val="29F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9T11:01:08.4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564 175,'0'0,"-1"1,1-1,0 0,0 0,-1 0,1 0,0 0,0 1,-1-1,1 0,0 0,0 0,0 1,0-1,-1 0,1 0,0 1,0-1,0 0,0 0,0 1,0-1,0 0,0 1,0-1,0 0,0 0,0 1,0-1,0 0,0 1,0-1,0 0,0 0,0 1,0-1,0 0,0 1,0-1,1 0,-1 0,0 1,0-1,0 0,0 0,1 0,-1 1,0-1,0 0,1 0,-1 0,0 0,0 1,1-1,-1 0,0 0,0 0,1 0,-1 0,0 0,1 0,-1 0,0 0,0 0,1 0,-1 0,0 0,1 0,-19 16,-80 46,-119 84,181-118,2 1,0 1,-52 64,80-86,1 0,0 1,1-1,0 1,0 0,1 0,0 1,0-1,1 1,1-1,-2 13,2 16,4 62,1-28,-4 876,0-943,0-1,0 1,0 0,1 0,0-1,0 1,0 0,1-1,-1 1,1-1,0 1,0-1,1 0,-1 0,1 0,0 0,0 0,6 5,1-2,0-1,0 0,0 0,1-1,-1 0,20 5,33 9,128 22,70-9,-222-28,532 8,-346-15,-168 2,-24 0,1 1,-1 1,52 10,-79-10,0-1,0 0,0 1,0-2,0 1,0-1,0 0,0 0,0 0,0-1,0 0,-1 0,1-1,-1 0,1 0,-1 0,0 0,0-1,-1 0,1 0,-1 0,8-9,2-5,0 0,-1-1,-1 0,19-41,64-139,91-214,-111 259,-56 121,-1-1,-1-2,-3 1,20-70,-11 41,-18 54,-1 1,0-1,-1 0,0 0,0 0,1-13,-4-7,-2 0,0 0,-2 0,-1 1,-2 0,-10-30,6 19,1-1,-4-43,9 56,0 1,-2 1,-1-1,-16-36,11 29,-16-61,28 91,1 0,-1 0,0 0,-1 0,1 0,-1 1,1-1,-1 0,0 1,-1-1,1 1,-1 0,1-1,-4-2,2 4,0-1,-1 1,1 0,0 1,-1-1,1 1,-1 0,1 0,-1 0,0 0,1 1,-7 0,-243 5,209 0,0 3,1 2,0 1,1 3,0 1,-52 27,1 11,62-33,-41 18,60-33,0 0,0 0,0-2,-1 0,1 0,-27 1,-236-4,107-2,132 0,-54-9,55 5,-58-1,51 5,29 1,1 0,-1 1,1 0,-1 1,0 0,-24 7,35-7,1 1,-1 0,1-1,0 1,0 0,0 0,0 0,0 0,1 0,-1 1,0-1,1 1,0-1,0 1,0-1,0 1,0 0,0-1,0 1,1 0,0 0,-1 4,0 12,1 0,2 26,0-17,-5 25,-1-1,-3 1,-3-1,-27 87,22-88,1 1,3 0,2 1,-3 96,12-146,0 0,0-1,0 1,0-1,1 1,-1 0,1-1,-1 1,1-1,0 1,0-1,0 0,0 1,1-1,-1 0,1 0,-1 0,1 0,0 0,0 0,0 0,0 0,0-1,0 1,4 1,-1-1,0-1,1 0,-1 0,1 0,-1 0,1-1,-1 0,1 0,-1-1,1 1,8-3,3-2,-1 0,0-1,0 0,0-1,-1-1,0-1,0 0,18-16,105-99,-122 108,108-118,-5-6,107-167,-213 288,-11 14,2-1,-1 1,1 0,-1 0,1 1,1-1,-1 1,1-1,0 1,8-5,-12 9,-1 0,1 0,-1-1,1 1,-1 0,1 0,-1 0,1 1,-1-1,1 0,-1 0,1 0,0 0,-1 0,1 0,-1 1,0-1,1 0,-1 1,1-1,-1 0,1 0,-1 1,0-1,1 1,-1-1,0 0,1 1,-1-1,0 1,1-1,-1 1,0-1,0 1,0-1,0 1,1-1,-1 1,0-1,0 2,2 12,-1 0,-1 1,0-1,-1 0,0 1,-1-1,-1 0,-6 22,8-35,-25 98,-5-3,-61 135,-112 179,62-160,-26 51,165-290,16-24,21-32,48-71,197-272,-174 250,247-300,-336 420,0 1,1 0,1 1,1 0,0 2,41-24,-59 37,1 1,-1-1,0 0,1 1,-1-1,1 1,-1-1,1 1,-1 0,1 0,-1 0,1 0,-1 0,1 0,-1 0,1 0,-1 0,1 1,-1-1,1 0,-1 1,1 0,2 1,-3-1,1 1,-1 0,1 0,-1-1,0 1,0 0,0 0,0 0,0 1,0-1,0 0,0 0,-1 0,1 4,1 10,-1 0,-1 0,-3 28,2-39,-15 113,-6-1,-47 148,-29 148,97-407,-4 60,5-64,0 0,0 0,1 0,-1 0,0 0,1 0,0 0,-1 0,1-1,0 1,2 3,-2-4,-1-1,1 1,0-1,-1 1,1-1,0 1,0-1,-1 0,1 1,0-1,0 0,-1 0,1 1,0-1,0 0,0 0,0 0,-1 0,1 0,0 0,0 0,0-1,-1 1,1 0,0 0,0-1,0 1,1-1,11-7,0 0,0-1,0 0,-2-1,1 0,-1-1,0-1,10-14,-3 6,116-137,-6-6,163-275,-285 428,66-126,-64 120,-2-1,0 0,0-1,-2 1,0-1,1-22,-8 21,-8 23,-17 30,21-25,-76 92,-109 100,-108 74,199-185,37-30,29-27,-1 0,-2-3,-52 34,88-63,0 1,0-1,0 0,0 0,0 0,0 0,-1 0,1 0,0 0,-1-1,1 1,-1-1,1 0,0 1,-1-1,1-1,-1 1,1 0,-1 0,1-1,-4 0,5-1,-1 1,0-1,1 1,-1-1,1 1,0-1,-1 0,1 0,0 0,0 0,0 0,0 0,0 0,1 0,-1 0,1 0,-1 0,1-4,-1-10,0 0,2 0,0 0,1 0,4-18,23-71,4 1,73-157,-5 16,-93 208,-8 36,0 1,0 0,0-1,0 1,0 0,-1 0,1-1,0 1,0 0,0 0,-1-1,1 1,0 0,0 0,-1 0,1 0,0-1,-1 1,1 0,0 0,0 0,-1 0,1 0,0 0,-1 0,1 0,0 0,-1 0,1 0,0 0,-1 0,1 0,0 0,-1 0,1 0,0 0,0 0,-1 1,1-1,0 0,-1 0,1 0,0 0,0 1,-1-1,1 0,0 0,0 1,-53 47,43-38,-483 454,74-73,408-379,0 0,-1-1,-1-1,0 0,0-1,-1 0,0-1,0-1,-1 0,0-1,-26 8,19-8,16-3,-1-1,0 0,0 0,0 0,0-1,-1 0,1 0,0-1,-1 0,1 0,-12-3,19 3,-1 0,1-1,-1 1,1-1,0 1,-1-1,1 0,0 1,-1-1,1 1,0-1,-1 0,1 1,0-1,0 1,0-1,0 0,0 1,0-1,0 0,0 1,0-1,0 0,0 1,0-1,0 0,0 1,1-1,-1 0,0 1,0-1,1 1,-1-1,0 1,1-1,-1 1,1-1,-1 1,1-1,-1 1,1-1,23-24,-22 23,163-136,284-183,-425 305,333-199,50-35,-353 214,80-62,-117 83,0 0,-1-2,-1 1,-1-2,17-24,-24 29,2 1,0 0,0 1,1 0,0 0,1 1,0 0,1 1,16-10,-10 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8:4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24575,'79'3'0,"77"14"0,-60-5 0,-60-6 0,62 17 0,-70-14 0,1-2 0,0-1 0,51 3 0,-33-6-140,50 10 0,-64-8-945,-7-1-5741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8:4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24575,'0'629'-1365,"0"-604"-5461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8:4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24575,'0'42'0,"-1"1"0,2 0 0,1 1 0,14 66 0,-11-79-341,-1 0 0,-1 1-1,-2 40 1,-1-46-6485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9T11:19:11.721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513 274,'-1'5,"0"1,-1-1,1 0,-1 0,0 1,-1-1,1-1,-1 1,-6 8,-1 4,-188 293,185-288,1 1,0-1,2 2,-14 43,-12 27,26-69,1-1,1 1,1 1,1-1,2 1,-3 34,7 161,4-95,-4-109,2-1,0 1,1-1,1 0,0 0,1 0,1-1,0 1,1-1,1-1,11 18,-12-21,0-1,1 0,0-1,1 0,0 0,0-1,1 0,-1-1,2 0,-1 0,1-1,0-1,0 0,1 0,19 5,143 41,-31-6,52 15,-121-34,118 24,-77-21,-89-21,0 0,0-2,1-1,0-1,53 0,-75-4,0-1,0 0,0 0,0 0,0 0,0-1,-1 0,1 0,0 0,-1-1,0 0,1 1,-1-1,0-1,0 1,-1-1,1 1,-1-1,0 0,0 0,0 0,4-9,1-6,0-1,-1 0,-1-1,5-27,4-14,35-88,14-45,-55 158,-1 0,-1-1,1-52,-8-332,-2 180,2 229,1 0,0 0,1 0,0 0,1 0,1 0,0 1,0 0,2 0,-1 0,1 0,15-19,-9 16,0 1,2 0,-1 1,2 0,0 2,0-1,1 2,21-11,20-11,97-74,-151 104,0 0,0-1,0 1,0-1,-1 0,1 0,-1 0,1 0,-1 0,0 0,0-1,-1 1,1-1,-1 1,0-1,0 0,0 0,0 1,0-1,-1 0,0 0,0-6,-1 7,0-1,0 1,0 0,-1-1,1 1,-1 0,0 0,0 0,0 0,0 0,-1 0,1 1,-1-1,0 1,0 0,1-1,-1 1,-1 0,1 1,0-1,0 1,-1-1,1 1,-5-1,-34-10,-1 2,0 2,-88-4,-135 15,204 4,0 2,-77 22,114-24,19-6,0 0,0 1,0 0,0 0,1 1,-1 0,1 0,-1 0,1 0,0 1,1 0,-1 0,0 1,1-1,0 1,0 0,1 0,-1 0,1 0,0 1,-3 7,1 3,1 0,1 1,0-1,1 1,1-1,2 31,1 17,0-33,-1 0,-1 0,-7 47,5-68,-1-1,1 1,-1 0,-1-1,0 0,0 0,-1 0,0 0,-1-1,0 1,0-2,-1 1,1-1,-2 0,-7 7,-3 0,0-1,-1-1,0-1,-1 0,0-1,0-2,-1 0,0-1,-1-1,1-1,-1 0,0-2,0-1,-1-1,-35-2,54 1,0-1,0 1,1-1,-1 0,0 0,1-1,-1 1,1-1,-1 1,1-1,-1 0,1 0,0-1,0 1,0-1,1 1,-1-1,0 0,1 0,0 0,0-1,0 1,0 0,0-1,1 1,-1-1,0-3,-1-5,1 1,1-1,0 0,0 0,1 1,0-1,4-20,-3 29,0-1,-1 1,1 0,0 0,1 0,-1 0,1 0,-1 0,1 0,0 0,0 0,0 1,1-1,-1 1,0 0,1-1,0 1,-1 0,1 1,0-1,0 0,0 1,0 0,0-1,0 1,1 0,-1 1,4-1,11-2,0 1,1 1,-1 1,20 2,-6-1,328-23,-345 20,-17 1,-28 0,-19 3,0 2,1 2,-1 2,-86 27,43-4,-132 64,210-89,0 1,1 1,0 0,1 1,-22 19,29-23,1 0,-1 1,1-1,0 1,1 0,-1 0,1 1,0-1,1 1,0 0,0-1,0 1,1 0,-1 13,2 14,2 0,1 1,2-2,17 63,-10-44,-4-17,1-1,1 0,2 0,31 59,-37-82,0 0,2 0,-1-1,1 0,1 0,0-1,0 0,0-1,1 0,1-1,-1 1,1-2,1 0,-1 0,1-1,23 7,17 1,-14-1,1-3,1-1,77 5,-107-13,1 0,0 0,-1-2,1 1,-1-1,1-1,-1 0,0 0,0-1,0 0,0-1,-1 0,0 0,0-1,0 0,-1-1,0 0,0-1,12-14,-12 10,0 0,0-1,-1 0,-1 0,-1 0,6-18,17-87,-17 65,22-148,-26 142,2 2,3-1,32-94,-43 150,0 0,0-1,0 1,0 0,0 0,-1 0,1-1,-1 1,0 0,1-1,-1 1,0 0,0 0,-1-1,1 1,0 0,-1-1,1 1,-1 0,0 0,0 0,0-1,-1-1,-1 2,0 0,1 0,-1 0,-1 0,1 0,0 1,0 0,-1 0,1-1,0 2,-1-1,1 0,-1 1,1 0,-1 0,-4 0,-18 0,-1 2,1 1,-1 1,1 1,0 1,1 2,-1 0,1 2,1 1,-37 21,5 2,2 3,1 2,-55 52,74-61,18-18,1 1,0 1,1 0,0 1,1 1,1 0,-12 20,23-34,0 0,0 0,0 0,0 0,0 0,0 0,1 0,-1 0,1 0,0 1,0-1,-1 0,1 0,1 0,-1 0,0 0,0 1,1-1,-1 0,1 0,1 3,-1-3,1-1,-1 0,1 0,-1 1,1-1,0 0,-1 0,1 0,0-1,0 1,0 0,-1-1,1 1,0-1,0 1,0-1,0 0,4 0,6-1,0 0,0 0,0-1,0-1,-1 0,15-5,12-9,-1-1,-1-1,-1-3,39-30,124-115,-41 32,-91 87,-42 32,-1-2,0 0,33-36,-55 52,1 0,0 0,-1 0,1 0,0 0,0 1,0-1,0 0,0 1,1 0,-1-1,0 1,1 0,2-1,-5 2,1 1,-1-1,1 0,-1 0,1 0,0 0,-1 0,1 1,-1-1,1 0,-1 1,1-1,-1 0,0 1,1-1,-1 0,1 1,-1-1,0 1,1-1,-1 1,0-1,1 1,-1 0,7 27,1 72,-8 156,-3-115,0 666,3-804,0 1,0-1,0 0,0 0,1 1,0-1,-1 0,1 0,0 0,1 0,-1 0,0 0,1 0,0 0,-1 0,5 4,-2-4,-1-1,1 1,0-1,-1 0,1 0,0 0,0-1,0 0,1 0,-1 0,0 0,8 0,-9 0,9 0,-1 0,0 1,1 1,-1 0,14 6,-21-8,-1 1,0 0,0 0,0 0,0 1,0-1,-1 1,1 0,-1 0,1-1,-1 2,0-1,0 0,0 0,-1 1,1-1,-1 1,0-1,0 1,1 6,-1-6,1 1,-2 0,1-1,0 1,-1 0,0 0,0 0,0-1,-1 1,0 0,0 0,0-1,0 1,-1 0,0-1,0 0,-4 8,2-8,1-1,-1 0,0 0,0 0,0 0,-1-1,1 1,0-1,-1-1,0 1,1 0,-1-1,0 0,0 0,1-1,-1 1,-8-1,-21-1,0-2,0-1,1-1,-1-2,-51-18,-46-9,87 27,2-3,-1-1,2-3,0-1,0-1,2-3,-39-24,26 12,33 21,0-1,1-1,1-1,0 0,-24-25,7 1,-68-60,84 83,0 1,-1 1,0 1,0 0,-1 1,-33-11,44 19,0 0,1-1,0 0,0-1,0 0,0 0,0-1,1 0,0 0,0-1,0 1,1-1,0-1,0 0,1 1,-1-2,1 1,-4-10,4 8,0-1,-1 2,0-1,0 1,0-1,-1 2,-1-1,-9-7,11 11,-1 0,0 0,1 1,-1 0,-1 0,1 1,0 0,-1 0,1 1,-1 0,1 0,-9 1,7-1,0 1,0 0,0 1,0 0,0 0,1 1,-1 0,-16 6,21-6,0 1,0-1,1 1,-1-1,1 1,0 0,0 0,0 0,0 1,0-1,1 1,-1 0,1-1,0 1,0 0,1 0,-1 0,1 1,0-1,-1 7,0-2,1-1,-1 1,2 0,-1 0,1-1,1 1,-1 0,5 16,-4-22,0 1,1-1,-1 0,1 1,0-1,0 0,0 0,0 0,1-1,-1 1,1 0,-1-1,1 0,0 1,0-1,0 0,0-1,1 1,-1-1,0 1,1-1,-1 0,1 0,3 0,27 4,0-2,0-2,0 0,42-7,22 1,-83 5,6 1,0-2,0-1,28-5,-42 5,0 0,1 0,-1-1,0 0,-1-1,1 0,0 0,-1 0,0 0,0-1,0 0,9-12,1-1,0 0,1 1,1 0,1 2,0 0,1 2,35-20,-35 23,0 1,1 1,0 0,0 2,1 0,0 2,43-4,-49 7,-1 2,0 0,0 0,0 1,-1 1,1 1,0 0,-1 0,0 2,0 0,-1 0,22 15,25 14,-41-25,0 1,32 25,-38-23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7:4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34 721 24575,'-1'-7'0,"0"0"0,0 1 0,0-1 0,-1 1 0,-4-11 0,-6-20 0,8 8 0,1 1 0,1-1 0,1 0 0,2 0 0,1 0 0,1 0 0,9-38 0,-7 51 0,0 0 0,0 0 0,1 0 0,1 1 0,1 0 0,0 0 0,1 1 0,1 0 0,0 1 0,1 0 0,0 0 0,1 1 0,25-20 0,2 3 60,72-40 0,-95 61-225,-1 1 0,1 1 0,0 0 0,0 1 0,1 1 0,0 1 0,0 0 0,23-1 0,-14 4-6661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7:4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24575,'64'-1'0,"-1"3"0,0 2 0,113 23 0,-126-17 0,-1-2 0,64 1 0,-60-5 0,95 20-1365,-123-22-5461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7:4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24575,'5'0'0,"7"5"0,6 7 0,1 6 0,1 1 0,3 1 0,-3-2-8191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7:5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24575,'5'0'0,"7"0"0,6 0 0,5 0 0,4 0 0,3 0 0,0 0 0,2 5 0,-1 2 0,0-1 0,0-1 0,-1-1 0,-5-2-8191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8:36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979 0 24575,'0'3'0,"-1"-1"0,1 0 0,-1 0 0,0 1 0,1-1 0,-1 0 0,0 0 0,0 0 0,-1 0 0,1 0 0,0 0 0,-1 0 0,1-1 0,-1 1 0,1 0 0,-4 2 0,-36 24 0,26-18 0,-71 45 0,-36 27 0,89-58 0,-2-2 0,-41 20 0,34-20 0,-42 31 0,-145 131 0,99-75 0,122-102-227,1-1-1,-1 1 1,1 1-1,1-1 1,-11 17-1,6-4-6598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8:38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24575,'6'5'0,"1"0"0,-1-1 0,1 1 0,0-1 0,0 0 0,0-1 0,1 0 0,-1 0 0,13 2 0,71 11 0,11-9 0,128-8 0,-74-2 0,-93 2 0,23 0 0,0 4 0,89 14 0,-140-12 0,-26-5 0,0 0 0,0 1 0,0 1 0,-1-1 0,1 2 0,0-1 0,-1 1 0,0 0 0,1 1 0,14 9 0,-23-13 0,1 1 0,0-1 0,-1 1 0,1 0 0,-1-1 0,0 1 0,1 0 0,-1 0 0,1-1 0,-1 1 0,0 0 0,0 0 0,1 0 0,-1-1 0,0 1 0,0 0 0,0 0 0,0 0 0,0 0 0,0-1 0,0 1 0,0 0 0,0 0 0,-1 0 0,1 0 0,0-1 0,0 1 0,-1 0 0,1 0 0,0-1 0,-1 1 0,1 0 0,-1 0 0,1-1 0,-1 1 0,0-1 0,1 1 0,-1 0 0,1-1 0,-1 1 0,0-1 0,0 0 0,-1 2 0,-34 18 0,14-11 0,-10 2 0,1 2 0,0 1 0,1 1 0,1 2 0,0 1 0,-27 23 0,13-6 0,-89 56 0,86-61 0,0 1 0,-41 38 0,36-18 0,3 3 0,-51 72 0,78-98 0,-233 291 0,236-296-1365,2-5-5461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8:40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24575,'47'0'0,"90"0"0,142 18 0,-126-6 0,39 7 0,-149-13 0,-24-4 0,-1 1 0,0 1 0,0 0 0,0 2 0,29 12 0,-24-6 0,1-1 0,0-1 0,1-1 0,27 6 0,-40-11 13,0 0-1,0 0 1,22 13 0,-3-2-1429,-11-6-5410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8:42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24575,'-1'0'0,"-1"1"0,1-1 0,0 1 0,-1-1 0,1 1 0,0 0 0,-1 0 0,1 0 0,0 0 0,0 0 0,0 0 0,0 0 0,0 0 0,0 0 0,0 0 0,1 1 0,-1-1 0,0 0 0,1 1 0,-1-1 0,0 0 0,1 1 0,0-1 0,-1 1 0,1-1 0,0 1 0,0-1 0,0 2 0,-6 50 0,6-47 0,-5 195 0,-8 115 0,1 88 0,12-310 0,-5-34-1365,-2-34-5461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7FB20-48B9-482D-AD04-A4D5591F4CA7}" type="datetimeFigureOut">
              <a:rPr lang="ko-KR" altLang="en-US" smtClean="0"/>
              <a:t>2024-03-03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1ED0B-81BE-479A-840D-9D624A3496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08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56F9E-14CF-168C-5C68-0F824BF34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658C8C-40D6-0A32-CF75-9C18D63B9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3364A4-0F7A-31B9-EB9E-D400547BF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2BA2E4-4E03-5E77-23A3-9F854B0A5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FE9F3-74F2-10DD-949D-C5F163B10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10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1BDC8-5A94-9317-668F-676348A9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846F34-C5C1-4DC7-C884-09781E5A2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177377-1E20-01F7-8B9D-F825981BF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149378-98FB-DE4E-3904-F24747647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00FD1D-558B-DA26-6495-78D6BA11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58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CF94C6-A964-5337-5B6E-AC5947970B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DE18C7-9B3B-F944-BBB8-DCA041850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2D7401-6C7A-5E74-7219-8137FBBE3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B32BEE-BB6B-082E-10FF-2C10FC328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777423-BC2C-890E-B76B-AA87B2365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261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FB69-34DD-A4D9-0C9F-3F237EFA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5D4A7-3BB2-FDDC-7A86-F5E9859BE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05DA10-799E-F104-71D4-E77F85D4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E602A2-D731-7EAE-7AAE-FED484E1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EDFFEF-2B35-331F-AB2D-0ED52DBC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851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168B7-991F-39C3-AAE3-CF373E5B1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740D8B-9C86-886D-6388-78250F013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49EAD-5A12-8D00-1E10-15648D4E3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E5248-6950-DFEA-2404-01FB4D016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2EC907-B827-4D7C-EB67-F1AC5064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397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8C823-E03D-F756-04D5-6474EC3C5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3B3D33-56DB-76BE-C8D8-1E6E619B1A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86D4EC-0E35-86E5-72C6-45A4F637D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9501DF-E708-3E6B-BCEF-2587D4D87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6AE05F-F698-A2A4-CDBE-77E70166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92431C-E29E-F23A-1FF5-D7F6045AC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134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EEFF9-86D2-DEF0-33CE-AE9B60B2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A7242A-1D6D-2E06-696E-5BB481436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F5D7A8-94E6-3F5A-E2E5-1ECF606B7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E65F81-2824-3EA4-7259-B047F081B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139AC-7EF9-6376-B4C3-28C2C2D91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CEC392-071A-A67F-437B-3896C6DAE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2024-03-03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D5C8DA-E40F-875B-F655-3D5317331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73D3D2-6445-0333-3BCA-010A3689C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309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A8E18-40CA-BFD9-6FEB-1BB080B6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D062CB-52FF-D86F-E30E-402B5D829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2024-03-03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2DB4BC-DA56-7345-7517-ED9309D12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2E6CAC-4207-D9B7-94E2-236BB1634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27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DD561B-6DBF-3DD2-1A2F-F8566A8DE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2024-03-03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A135A8-7EDC-F4CD-FEA1-FB4141376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36964F-AEEF-3009-4AA3-A20B9703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280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3FC23-9F62-89DD-7C9B-558F00B9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FBF09C-A415-958D-57DB-399B5E34B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1EC678-310F-5914-0280-218F63076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363AB6-0E7E-814D-B58B-78243E5F1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A48BF1-8541-C37A-D5A9-93053C65D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E8CC74-97CD-19A3-D6F5-A380A461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60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D6952-6651-4426-8E4C-A77FF4D3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410CC9-E569-B447-F8A4-3796A778FA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F76B0E-882F-2117-6A8E-18A968BA5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5E08A9-79F5-D29F-4F1C-F8C37382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43C01E-177F-E0A2-2ED1-AD0E3A5DF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BABEC5-A929-92BB-4336-2E31191A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0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1814F4-73EC-E3E8-0958-1853EAC6E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9D3D6E-E50A-69D9-769A-A8BE50B33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FDF4AC-DD20-5B46-0DF4-6EDFF6E406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56500-A4BE-4224-8716-D55B616B9280}" type="datetimeFigureOut">
              <a:rPr lang="ko-KR" altLang="en-US" smtClean="0"/>
              <a:t>2024-03-03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884EC-9458-542E-E32D-87314C55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368FCF-DE41-57E1-9731-BBBFFAB3CD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42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0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customXml" Target="../ink/ink1.xml"/><Relationship Id="rId21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customXml" Target="../ink/ink4.xml"/><Relationship Id="rId17" Type="http://schemas.openxmlformats.org/officeDocument/2006/relationships/image" Target="../media/image120.png"/><Relationship Id="rId25" Type="http://schemas.openxmlformats.org/officeDocument/2006/relationships/image" Target="../media/image16.png"/><Relationship Id="rId2" Type="http://schemas.openxmlformats.org/officeDocument/2006/relationships/image" Target="../media/image11.JP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90.png"/><Relationship Id="rId24" Type="http://schemas.openxmlformats.org/officeDocument/2006/relationships/customXml" Target="../ink/ink10.xml"/><Relationship Id="rId5" Type="http://schemas.openxmlformats.org/officeDocument/2006/relationships/image" Target="../media/image12.png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customXml" Target="../ink/ink12.xml"/><Relationship Id="rId10" Type="http://schemas.openxmlformats.org/officeDocument/2006/relationships/customXml" Target="../ink/ink3.xml"/><Relationship Id="rId19" Type="http://schemas.openxmlformats.org/officeDocument/2006/relationships/image" Target="../media/image130.png"/><Relationship Id="rId31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80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17.png"/><Relationship Id="rId30" Type="http://schemas.openxmlformats.org/officeDocument/2006/relationships/customXml" Target="../ink/ink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6B4BF-C777-4816-1E1D-8518E2683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8EDF83D-7737-9AC5-C520-A9AEC7AC2338}"/>
              </a:ext>
            </a:extLst>
          </p:cNvPr>
          <p:cNvSpPr/>
          <p:nvPr/>
        </p:nvSpPr>
        <p:spPr>
          <a:xfrm>
            <a:off x="1775845" y="270949"/>
            <a:ext cx="8640311" cy="2963364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그래픽, 디자인, 예술, 램프이(가) 표시된 사진&#10;&#10;자동 생성된 설명">
            <a:extLst>
              <a:ext uri="{FF2B5EF4-FFF2-40B4-BE49-F238E27FC236}">
                <a16:creationId xmlns:a16="http://schemas.microsoft.com/office/drawing/2014/main" id="{B9E84D7C-3EA3-8FA0-32EA-A5139E527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70" y="51058"/>
            <a:ext cx="3572630" cy="35726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5C91-0F4B-9884-1C95-FF19F29E673C}"/>
              </a:ext>
            </a:extLst>
          </p:cNvPr>
          <p:cNvSpPr txBox="1"/>
          <p:nvPr/>
        </p:nvSpPr>
        <p:spPr>
          <a:xfrm>
            <a:off x="6195829" y="703189"/>
            <a:ext cx="2624436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층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중심부에 엘리베이터와 </a:t>
            </a:r>
            <a:br>
              <a:rPr lang="en-US" altLang="ko-KR" sz="1200" b="1" dirty="0"/>
            </a:br>
            <a:r>
              <a:rPr lang="ko-KR" altLang="en-US" sz="1200" b="1" dirty="0"/>
              <a:t>연결되는 </a:t>
            </a:r>
            <a:r>
              <a:rPr lang="en-US" altLang="ko-KR" sz="1200" b="1" dirty="0"/>
              <a:t>‘</a:t>
            </a:r>
            <a:r>
              <a:rPr lang="ko-KR" altLang="en-US" sz="1200" b="1" dirty="0" err="1"/>
              <a:t>ㅁ</a:t>
            </a:r>
            <a:r>
              <a:rPr lang="en-US" altLang="ko-KR" sz="1200" b="1" dirty="0"/>
              <a:t>’ </a:t>
            </a:r>
            <a:r>
              <a:rPr lang="ko-KR" altLang="en-US" sz="1200" b="1" dirty="0"/>
              <a:t>형태의 방이 존재</a:t>
            </a:r>
            <a:endParaRPr lang="en-US" altLang="ko-KR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07A0CB-C33A-DE83-A360-FBFCDE50A592}"/>
              </a:ext>
            </a:extLst>
          </p:cNvPr>
          <p:cNvSpPr txBox="1"/>
          <p:nvPr/>
        </p:nvSpPr>
        <p:spPr>
          <a:xfrm>
            <a:off x="6772979" y="3623688"/>
            <a:ext cx="18533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센터방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크기</a:t>
            </a:r>
            <a:r>
              <a:rPr lang="en-US" altLang="ko-KR" sz="1200" b="1" dirty="0"/>
              <a:t>: 50x50x13(m)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특이사항</a:t>
            </a:r>
            <a:r>
              <a:rPr lang="en-US" altLang="ko-KR" sz="1200" b="1" dirty="0"/>
              <a:t>: </a:t>
            </a:r>
            <a:r>
              <a:rPr lang="ko-KR" altLang="en-US" sz="1200" b="1" dirty="0" err="1"/>
              <a:t>복층</a:t>
            </a:r>
            <a:endParaRPr lang="en-US" altLang="ko-KR" sz="1200" b="1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365BFCDB-9327-C994-07FA-4294954A5D16}"/>
              </a:ext>
            </a:extLst>
          </p:cNvPr>
          <p:cNvCxnSpPr>
            <a:cxnSpLocks/>
            <a:endCxn id="3" idx="0"/>
          </p:cNvCxnSpPr>
          <p:nvPr/>
        </p:nvCxnSpPr>
        <p:spPr>
          <a:xfrm rot="5400000">
            <a:off x="3040670" y="2512662"/>
            <a:ext cx="1631968" cy="268867"/>
          </a:xfrm>
          <a:prstGeom prst="bentConnector3">
            <a:avLst>
              <a:gd name="adj1" fmla="val 73071"/>
            </a:avLst>
          </a:prstGeom>
          <a:ln w="28575">
            <a:solidFill>
              <a:srgbClr val="001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실내, 금속, 기차이(가) 표시된 사진&#10;&#10;자동 생성된 설명">
            <a:extLst>
              <a:ext uri="{FF2B5EF4-FFF2-40B4-BE49-F238E27FC236}">
                <a16:creationId xmlns:a16="http://schemas.microsoft.com/office/drawing/2014/main" id="{37CE44E5-41A7-8B6E-2B0A-4E3E0C52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10" y="3463079"/>
            <a:ext cx="5734019" cy="286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25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PC 게임, 스크린샷, 비디오 게임 소프트웨어, 어드벤처 게임이(가) 표시된 사진&#10;&#10;자동 생성된 설명">
            <a:extLst>
              <a:ext uri="{FF2B5EF4-FFF2-40B4-BE49-F238E27FC236}">
                <a16:creationId xmlns:a16="http://schemas.microsoft.com/office/drawing/2014/main" id="{069D56EB-2FB9-350F-ADFC-65C270701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10" y="3244357"/>
            <a:ext cx="5830645" cy="3253093"/>
          </a:xfrm>
          <a:prstGeom prst="rect">
            <a:avLst/>
          </a:prstGeom>
        </p:spPr>
      </p:pic>
      <p:pic>
        <p:nvPicPr>
          <p:cNvPr id="9" name="그림 8" descr="스크린샷, 3D 모델링, 실내이(가) 표시된 사진&#10;&#10;자동 생성된 설명">
            <a:extLst>
              <a:ext uri="{FF2B5EF4-FFF2-40B4-BE49-F238E27FC236}">
                <a16:creationId xmlns:a16="http://schemas.microsoft.com/office/drawing/2014/main" id="{0FCEC7B4-226A-0623-C503-C2B85BC0A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90" y="360550"/>
            <a:ext cx="5537538" cy="26731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93CB98-248D-B818-EAC2-509D8FCD532B}"/>
              </a:ext>
            </a:extLst>
          </p:cNvPr>
          <p:cNvSpPr txBox="1"/>
          <p:nvPr/>
        </p:nvSpPr>
        <p:spPr>
          <a:xfrm>
            <a:off x="1459454" y="4589063"/>
            <a:ext cx="336181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복도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문제가 생긴 우주 함선 컨셉</a:t>
            </a:r>
            <a:endParaRPr lang="en-US" altLang="ko-K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와이어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파이프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형광등 모델 배치</a:t>
            </a:r>
            <a:endParaRPr lang="en-US" altLang="ko-K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포그</a:t>
            </a:r>
            <a:r>
              <a:rPr lang="ko-KR" altLang="en-US" sz="1200" b="1" dirty="0"/>
              <a:t> 이펙트 사용해 으스스한 분위기 의도</a:t>
            </a:r>
            <a:endParaRPr lang="en-US" altLang="ko-KR" sz="1200" b="1" dirty="0"/>
          </a:p>
        </p:txBody>
      </p:sp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C124DF06-A2EF-0EC7-32C6-C895C53E9509}"/>
              </a:ext>
            </a:extLst>
          </p:cNvPr>
          <p:cNvSpPr/>
          <p:nvPr/>
        </p:nvSpPr>
        <p:spPr>
          <a:xfrm flipV="1">
            <a:off x="3420931" y="3244357"/>
            <a:ext cx="1624405" cy="1344706"/>
          </a:xfrm>
          <a:prstGeom prst="bentArrow">
            <a:avLst>
              <a:gd name="adj1" fmla="val 22600"/>
              <a:gd name="adj2" fmla="val 25000"/>
              <a:gd name="adj3" fmla="val 25000"/>
              <a:gd name="adj4" fmla="val 4375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16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E74918-426B-B477-672D-A4CE520AD7AA}"/>
              </a:ext>
            </a:extLst>
          </p:cNvPr>
          <p:cNvSpPr/>
          <p:nvPr/>
        </p:nvSpPr>
        <p:spPr>
          <a:xfrm rot="5400000">
            <a:off x="523373" y="1696454"/>
            <a:ext cx="2875550" cy="14437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4B93CE-4D15-05CB-4155-B86CA5BAA6CE}"/>
              </a:ext>
            </a:extLst>
          </p:cNvPr>
          <p:cNvSpPr/>
          <p:nvPr/>
        </p:nvSpPr>
        <p:spPr>
          <a:xfrm>
            <a:off x="1239253" y="980573"/>
            <a:ext cx="2899610" cy="14377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CFFB70-56AA-914E-ABDF-795191D9D362}"/>
              </a:ext>
            </a:extLst>
          </p:cNvPr>
          <p:cNvSpPr/>
          <p:nvPr/>
        </p:nvSpPr>
        <p:spPr>
          <a:xfrm>
            <a:off x="1248327" y="1592945"/>
            <a:ext cx="289053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30mX30mX6m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E9832C-BCE3-C727-188F-92FC8E088778}"/>
              </a:ext>
            </a:extLst>
          </p:cNvPr>
          <p:cNvCxnSpPr>
            <a:cxnSpLocks/>
          </p:cNvCxnSpPr>
          <p:nvPr/>
        </p:nvCxnSpPr>
        <p:spPr>
          <a:xfrm>
            <a:off x="2683043" y="2652963"/>
            <a:ext cx="145582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5313EF-DA26-43BE-1620-252CD6B0BF96}"/>
              </a:ext>
            </a:extLst>
          </p:cNvPr>
          <p:cNvSpPr/>
          <p:nvPr/>
        </p:nvSpPr>
        <p:spPr>
          <a:xfrm>
            <a:off x="2904243" y="2652963"/>
            <a:ext cx="10134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5M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98922C6-CB0C-911E-F16C-00052CC566E8}"/>
              </a:ext>
            </a:extLst>
          </p:cNvPr>
          <p:cNvCxnSpPr/>
          <p:nvPr/>
        </p:nvCxnSpPr>
        <p:spPr>
          <a:xfrm>
            <a:off x="4138863" y="2517607"/>
            <a:ext cx="0" cy="2707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DC8C0CB-BB61-E393-13A8-028BBA578FBF}"/>
              </a:ext>
            </a:extLst>
          </p:cNvPr>
          <p:cNvCxnSpPr/>
          <p:nvPr/>
        </p:nvCxnSpPr>
        <p:spPr>
          <a:xfrm>
            <a:off x="2693595" y="2517607"/>
            <a:ext cx="0" cy="2707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AA2779-EDC2-DA02-CD66-0240044962B9}"/>
              </a:ext>
            </a:extLst>
          </p:cNvPr>
          <p:cNvSpPr/>
          <p:nvPr/>
        </p:nvSpPr>
        <p:spPr>
          <a:xfrm>
            <a:off x="1139484" y="4144570"/>
            <a:ext cx="5998758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방 마다 특징을 다르게 하여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플레이어들이 현재 위치를 유추 할 수 있도록 한다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식당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침실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휴게실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화장실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266" name="Picture 2" descr="교내식당 게시판목록 | 아주대학교">
            <a:extLst>
              <a:ext uri="{FF2B5EF4-FFF2-40B4-BE49-F238E27FC236}">
                <a16:creationId xmlns:a16="http://schemas.microsoft.com/office/drawing/2014/main" id="{76933188-6AB9-560B-39BE-8AD7A1F30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157" y="5037169"/>
            <a:ext cx="2097505" cy="118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군대 생활관은 어떤 모습일까?(군대 생활관 시설 등)">
            <a:extLst>
              <a:ext uri="{FF2B5EF4-FFF2-40B4-BE49-F238E27FC236}">
                <a16:creationId xmlns:a16="http://schemas.microsoft.com/office/drawing/2014/main" id="{3D1D0A04-880A-4815-52D8-6C40E4578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522" y="5037169"/>
            <a:ext cx="1772250" cy="118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휴게실] 모던한 색감의 편안한 공간 휴게실 인테리어 - 인테리어베이 상업공간">
            <a:extLst>
              <a:ext uri="{FF2B5EF4-FFF2-40B4-BE49-F238E27FC236}">
                <a16:creationId xmlns:a16="http://schemas.microsoft.com/office/drawing/2014/main" id="{406A6163-31BF-2538-74BD-85CFB035F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613" y="5037169"/>
            <a:ext cx="2253019" cy="116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쾌적한 공중화장실 만들기 디자인">
            <a:extLst>
              <a:ext uri="{FF2B5EF4-FFF2-40B4-BE49-F238E27FC236}">
                <a16:creationId xmlns:a16="http://schemas.microsoft.com/office/drawing/2014/main" id="{DC40CDB9-2FC4-6713-0EC0-BA89957D9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378" y="5037169"/>
            <a:ext cx="2054398" cy="116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792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ECA8-B56D-18CE-2FC7-43CE9337B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BEE2A5-D18B-7720-052F-D36E0141BF3A}"/>
              </a:ext>
            </a:extLst>
          </p:cNvPr>
          <p:cNvSpPr/>
          <p:nvPr/>
        </p:nvSpPr>
        <p:spPr>
          <a:xfrm>
            <a:off x="0" y="0"/>
            <a:ext cx="488787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‘</a:t>
            </a:r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ㄴ</a:t>
            </a:r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</a:t>
            </a:r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방</a:t>
            </a:r>
            <a:r>
              <a:rPr lang="ko-KR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오브젝트 배치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7D442C2-0C8D-CDBB-65B6-326BD49F1886}"/>
              </a:ext>
            </a:extLst>
          </p:cNvPr>
          <p:cNvSpPr/>
          <p:nvPr/>
        </p:nvSpPr>
        <p:spPr>
          <a:xfrm>
            <a:off x="6910536" y="3104301"/>
            <a:ext cx="41504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이동 통로에서 가까울 수록 소형 오브젝트가 많고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멀수록 오브젝트들의 크기가 크다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F9723F5-575A-B960-D2BE-B3F7665193BE}"/>
              </a:ext>
            </a:extLst>
          </p:cNvPr>
          <p:cNvSpPr/>
          <p:nvPr/>
        </p:nvSpPr>
        <p:spPr>
          <a:xfrm>
            <a:off x="6900864" y="1294815"/>
            <a:ext cx="38042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대형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오브젝트를 먼 곳에 배치한다</a:t>
            </a:r>
            <a: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0EC30DD-778F-86AB-9C51-8BCE8C24AE9D}"/>
              </a:ext>
            </a:extLst>
          </p:cNvPr>
          <p:cNvGrpSpPr/>
          <p:nvPr/>
        </p:nvGrpSpPr>
        <p:grpSpPr>
          <a:xfrm>
            <a:off x="1105928" y="1082841"/>
            <a:ext cx="5203658" cy="5089359"/>
            <a:chOff x="1239253" y="980573"/>
            <a:chExt cx="2899610" cy="2875551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7C14DFC-BF08-5D5A-3386-0E84008AEF7C}"/>
                </a:ext>
              </a:extLst>
            </p:cNvPr>
            <p:cNvSpPr/>
            <p:nvPr/>
          </p:nvSpPr>
          <p:spPr>
            <a:xfrm rot="5400000">
              <a:off x="523373" y="1696454"/>
              <a:ext cx="2875550" cy="14437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5CCD26E3-E679-E0E3-8E8D-326FEE2EB019}"/>
                </a:ext>
              </a:extLst>
            </p:cNvPr>
            <p:cNvSpPr/>
            <p:nvPr/>
          </p:nvSpPr>
          <p:spPr>
            <a:xfrm>
              <a:off x="1239253" y="980573"/>
              <a:ext cx="2899610" cy="14377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타원 99">
            <a:extLst>
              <a:ext uri="{FF2B5EF4-FFF2-40B4-BE49-F238E27FC236}">
                <a16:creationId xmlns:a16="http://schemas.microsoft.com/office/drawing/2014/main" id="{1F6E54B0-7813-6DB4-7AA7-C487541879ED}"/>
              </a:ext>
            </a:extLst>
          </p:cNvPr>
          <p:cNvSpPr/>
          <p:nvPr/>
        </p:nvSpPr>
        <p:spPr>
          <a:xfrm>
            <a:off x="3959216" y="1881014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44636EC2-E211-827E-8D78-D462C7BDDBF8}"/>
              </a:ext>
            </a:extLst>
          </p:cNvPr>
          <p:cNvSpPr/>
          <p:nvPr/>
        </p:nvSpPr>
        <p:spPr>
          <a:xfrm>
            <a:off x="3679234" y="2433146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B6BBFA5-5F72-9453-C5DA-0D91580FC66C}"/>
              </a:ext>
            </a:extLst>
          </p:cNvPr>
          <p:cNvSpPr/>
          <p:nvPr/>
        </p:nvSpPr>
        <p:spPr>
          <a:xfrm>
            <a:off x="4884104" y="2050740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34609F7C-4B6C-DDD7-218E-8B295BAB3AE7}"/>
              </a:ext>
            </a:extLst>
          </p:cNvPr>
          <p:cNvSpPr/>
          <p:nvPr/>
        </p:nvSpPr>
        <p:spPr>
          <a:xfrm>
            <a:off x="5332681" y="2235856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59CFFC-44FC-B3F1-FE46-1F0CD56DEDD7}"/>
              </a:ext>
            </a:extLst>
          </p:cNvPr>
          <p:cNvSpPr/>
          <p:nvPr/>
        </p:nvSpPr>
        <p:spPr>
          <a:xfrm>
            <a:off x="4034801" y="2300403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6A28F8C-F067-1241-AF93-15AF26542699}"/>
              </a:ext>
            </a:extLst>
          </p:cNvPr>
          <p:cNvSpPr/>
          <p:nvPr/>
        </p:nvSpPr>
        <p:spPr>
          <a:xfrm>
            <a:off x="4236371" y="2085942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9ECF828-D926-3065-9878-ADFC51054A7C}"/>
              </a:ext>
            </a:extLst>
          </p:cNvPr>
          <p:cNvSpPr/>
          <p:nvPr/>
        </p:nvSpPr>
        <p:spPr>
          <a:xfrm>
            <a:off x="4667560" y="1714498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533EA08-6741-2E03-1D08-4A0D2A38BFD9}"/>
              </a:ext>
            </a:extLst>
          </p:cNvPr>
          <p:cNvSpPr/>
          <p:nvPr/>
        </p:nvSpPr>
        <p:spPr>
          <a:xfrm>
            <a:off x="4906365" y="2322365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2ABD82FD-B25B-F057-038E-B27595403692}"/>
              </a:ext>
            </a:extLst>
          </p:cNvPr>
          <p:cNvSpPr/>
          <p:nvPr/>
        </p:nvSpPr>
        <p:spPr>
          <a:xfrm>
            <a:off x="5116137" y="1899614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FBD396B-32A9-0ED3-37C7-B3AF9C7B96B3}"/>
              </a:ext>
            </a:extLst>
          </p:cNvPr>
          <p:cNvSpPr/>
          <p:nvPr/>
        </p:nvSpPr>
        <p:spPr>
          <a:xfrm>
            <a:off x="3818257" y="1964161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94172010-D718-B415-88FF-4FF4E73E0018}"/>
              </a:ext>
            </a:extLst>
          </p:cNvPr>
          <p:cNvSpPr/>
          <p:nvPr/>
        </p:nvSpPr>
        <p:spPr>
          <a:xfrm>
            <a:off x="1966651" y="3928082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4E92B6C-4681-C2BD-3BEF-EB8AB149A304}"/>
              </a:ext>
            </a:extLst>
          </p:cNvPr>
          <p:cNvSpPr/>
          <p:nvPr/>
        </p:nvSpPr>
        <p:spPr>
          <a:xfrm>
            <a:off x="1632142" y="4513996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1CF1D6D-7688-C22C-21C2-22D329D523EB}"/>
              </a:ext>
            </a:extLst>
          </p:cNvPr>
          <p:cNvSpPr/>
          <p:nvPr/>
        </p:nvSpPr>
        <p:spPr>
          <a:xfrm>
            <a:off x="2837012" y="4131590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62AB341-23E9-7065-B092-D381C03DC231}"/>
              </a:ext>
            </a:extLst>
          </p:cNvPr>
          <p:cNvSpPr/>
          <p:nvPr/>
        </p:nvSpPr>
        <p:spPr>
          <a:xfrm>
            <a:off x="3075817" y="4739457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AA061CE3-94A4-28D0-D51B-7D16727DE3F1}"/>
              </a:ext>
            </a:extLst>
          </p:cNvPr>
          <p:cNvSpPr/>
          <p:nvPr/>
        </p:nvSpPr>
        <p:spPr>
          <a:xfrm>
            <a:off x="3285589" y="4316706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CC305EC-546E-D3AE-1AFD-8AE0E1B42E43}"/>
              </a:ext>
            </a:extLst>
          </p:cNvPr>
          <p:cNvSpPr/>
          <p:nvPr/>
        </p:nvSpPr>
        <p:spPr>
          <a:xfrm>
            <a:off x="1987709" y="4381253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3DEACCF-E44D-0990-37BA-1A7F37C11D45}"/>
              </a:ext>
            </a:extLst>
          </p:cNvPr>
          <p:cNvSpPr/>
          <p:nvPr/>
        </p:nvSpPr>
        <p:spPr>
          <a:xfrm>
            <a:off x="2219070" y="4065355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4B1219C7-DBA6-FCCB-2D63-DA3F9D5C9F2E}"/>
              </a:ext>
            </a:extLst>
          </p:cNvPr>
          <p:cNvSpPr/>
          <p:nvPr/>
        </p:nvSpPr>
        <p:spPr>
          <a:xfrm>
            <a:off x="2850232" y="4785836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68A1B197-37F9-B236-5A63-E0027FD86F64}"/>
              </a:ext>
            </a:extLst>
          </p:cNvPr>
          <p:cNvSpPr/>
          <p:nvPr/>
        </p:nvSpPr>
        <p:spPr>
          <a:xfrm>
            <a:off x="2160147" y="4719296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2D35D41-5A21-EC54-8130-65FFE42B6E5D}"/>
              </a:ext>
            </a:extLst>
          </p:cNvPr>
          <p:cNvSpPr/>
          <p:nvPr/>
        </p:nvSpPr>
        <p:spPr>
          <a:xfrm>
            <a:off x="2620468" y="3795348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D2FE3DB-FF59-A341-214A-B8557D5FE64F}"/>
              </a:ext>
            </a:extLst>
          </p:cNvPr>
          <p:cNvSpPr/>
          <p:nvPr/>
        </p:nvSpPr>
        <p:spPr>
          <a:xfrm>
            <a:off x="2448629" y="4680289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C9B30F9-33FB-61E7-5959-B304890D204E}"/>
              </a:ext>
            </a:extLst>
          </p:cNvPr>
          <p:cNvSpPr/>
          <p:nvPr/>
        </p:nvSpPr>
        <p:spPr>
          <a:xfrm>
            <a:off x="2859273" y="4403215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35AE085B-DA06-0FB8-4B65-73FA3386245E}"/>
              </a:ext>
            </a:extLst>
          </p:cNvPr>
          <p:cNvSpPr/>
          <p:nvPr/>
        </p:nvSpPr>
        <p:spPr>
          <a:xfrm>
            <a:off x="3069045" y="3980464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7BEDE30-FDB6-D607-5B01-05CCFEADA17C}"/>
              </a:ext>
            </a:extLst>
          </p:cNvPr>
          <p:cNvSpPr/>
          <p:nvPr/>
        </p:nvSpPr>
        <p:spPr>
          <a:xfrm>
            <a:off x="1771165" y="4045011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319AACA-AA0F-9523-F803-1A7809315202}"/>
              </a:ext>
            </a:extLst>
          </p:cNvPr>
          <p:cNvSpPr/>
          <p:nvPr/>
        </p:nvSpPr>
        <p:spPr>
          <a:xfrm>
            <a:off x="3012292" y="1895672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841E4AD-E073-AD76-3986-6297E75286B4}"/>
              </a:ext>
            </a:extLst>
          </p:cNvPr>
          <p:cNvSpPr/>
          <p:nvPr/>
        </p:nvSpPr>
        <p:spPr>
          <a:xfrm>
            <a:off x="2779653" y="2690178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56A59B9E-3B11-B795-9AD3-2830039763D5}"/>
              </a:ext>
            </a:extLst>
          </p:cNvPr>
          <p:cNvSpPr/>
          <p:nvPr/>
        </p:nvSpPr>
        <p:spPr>
          <a:xfrm>
            <a:off x="2238611" y="1906634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4670615-BC0A-C545-D6FD-9257BEBD4241}"/>
              </a:ext>
            </a:extLst>
          </p:cNvPr>
          <p:cNvSpPr/>
          <p:nvPr/>
        </p:nvSpPr>
        <p:spPr>
          <a:xfrm>
            <a:off x="3443480" y="1491975"/>
            <a:ext cx="229373" cy="18454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025803F-7C1C-86DC-5C15-E22572D2F396}"/>
              </a:ext>
            </a:extLst>
          </p:cNvPr>
          <p:cNvSpPr/>
          <p:nvPr/>
        </p:nvSpPr>
        <p:spPr>
          <a:xfrm>
            <a:off x="3271642" y="2409169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9B32AF6-016B-F47B-FFFD-346D6597412D}"/>
              </a:ext>
            </a:extLst>
          </p:cNvPr>
          <p:cNvSpPr/>
          <p:nvPr/>
        </p:nvSpPr>
        <p:spPr>
          <a:xfrm>
            <a:off x="3682286" y="2132095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8D4B0F76-91AA-768A-6B3A-02B0270BF09E}"/>
              </a:ext>
            </a:extLst>
          </p:cNvPr>
          <p:cNvSpPr/>
          <p:nvPr/>
        </p:nvSpPr>
        <p:spPr>
          <a:xfrm>
            <a:off x="2424419" y="2617218"/>
            <a:ext cx="151285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C6C85915-EBB7-CAB1-E0CB-A7F6230D7B8F}"/>
              </a:ext>
            </a:extLst>
          </p:cNvPr>
          <p:cNvSpPr/>
          <p:nvPr/>
        </p:nvSpPr>
        <p:spPr>
          <a:xfrm>
            <a:off x="5214368" y="1611158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290EC8C-5923-5806-C59F-4E7743F89B60}"/>
              </a:ext>
            </a:extLst>
          </p:cNvPr>
          <p:cNvSpPr/>
          <p:nvPr/>
        </p:nvSpPr>
        <p:spPr>
          <a:xfrm>
            <a:off x="2722325" y="1615247"/>
            <a:ext cx="229373" cy="18454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82795BB-BC8C-A2DD-F054-EEFD65AAA85B}"/>
              </a:ext>
            </a:extLst>
          </p:cNvPr>
          <p:cNvSpPr/>
          <p:nvPr/>
        </p:nvSpPr>
        <p:spPr>
          <a:xfrm>
            <a:off x="2204759" y="3426722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85FAE013-B1D4-5AF8-AA0E-A7C6FD7320D0}"/>
              </a:ext>
            </a:extLst>
          </p:cNvPr>
          <p:cNvSpPr/>
          <p:nvPr/>
        </p:nvSpPr>
        <p:spPr>
          <a:xfrm>
            <a:off x="1972120" y="4221228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9836BC8A-10EB-C1AB-2897-3ADC4677FCF2}"/>
              </a:ext>
            </a:extLst>
          </p:cNvPr>
          <p:cNvSpPr/>
          <p:nvPr/>
        </p:nvSpPr>
        <p:spPr>
          <a:xfrm>
            <a:off x="1431078" y="3437684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CBADB9F-47D7-9C1E-7C8A-A78F4F1D8899}"/>
              </a:ext>
            </a:extLst>
          </p:cNvPr>
          <p:cNvSpPr/>
          <p:nvPr/>
        </p:nvSpPr>
        <p:spPr>
          <a:xfrm>
            <a:off x="2635947" y="3023025"/>
            <a:ext cx="229373" cy="18454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1904741-6391-C66D-CE91-680BA5EAF47E}"/>
              </a:ext>
            </a:extLst>
          </p:cNvPr>
          <p:cNvSpPr/>
          <p:nvPr/>
        </p:nvSpPr>
        <p:spPr>
          <a:xfrm>
            <a:off x="2464109" y="3940219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2FF9F13-76AB-8E36-0026-17A4B0E5AB3E}"/>
              </a:ext>
            </a:extLst>
          </p:cNvPr>
          <p:cNvSpPr/>
          <p:nvPr/>
        </p:nvSpPr>
        <p:spPr>
          <a:xfrm>
            <a:off x="4315752" y="2603906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2EDF50D1-8974-FCF7-CD1C-63090D6CCA63}"/>
              </a:ext>
            </a:extLst>
          </p:cNvPr>
          <p:cNvSpPr/>
          <p:nvPr/>
        </p:nvSpPr>
        <p:spPr>
          <a:xfrm>
            <a:off x="1725373" y="3870949"/>
            <a:ext cx="151285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1107463C-B301-D7D1-8362-1E4E7F7DB63E}"/>
              </a:ext>
            </a:extLst>
          </p:cNvPr>
          <p:cNvSpPr/>
          <p:nvPr/>
        </p:nvSpPr>
        <p:spPr>
          <a:xfrm>
            <a:off x="3084525" y="3240394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338EF67-B7EC-E100-4B33-8F8FAB8F9E26}"/>
              </a:ext>
            </a:extLst>
          </p:cNvPr>
          <p:cNvSpPr/>
          <p:nvPr/>
        </p:nvSpPr>
        <p:spPr>
          <a:xfrm>
            <a:off x="1786644" y="3272688"/>
            <a:ext cx="229373" cy="18454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9B267A5-5D44-C8AA-EB6D-4573A322D31D}"/>
              </a:ext>
            </a:extLst>
          </p:cNvPr>
          <p:cNvSpPr/>
          <p:nvPr/>
        </p:nvSpPr>
        <p:spPr>
          <a:xfrm>
            <a:off x="2567727" y="2118022"/>
            <a:ext cx="661736" cy="26469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8A04911-4D83-63E6-4EA3-EA417C547F85}"/>
              </a:ext>
            </a:extLst>
          </p:cNvPr>
          <p:cNvSpPr/>
          <p:nvPr/>
        </p:nvSpPr>
        <p:spPr>
          <a:xfrm>
            <a:off x="1360758" y="2809061"/>
            <a:ext cx="661736" cy="26469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DB5851C-30AD-083C-77A6-C6BA00B72577}"/>
              </a:ext>
            </a:extLst>
          </p:cNvPr>
          <p:cNvSpPr/>
          <p:nvPr/>
        </p:nvSpPr>
        <p:spPr>
          <a:xfrm>
            <a:off x="1624617" y="1456048"/>
            <a:ext cx="464424" cy="37366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022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6517CA89-A4A3-7CC2-25DC-CB5A9354D46F}"/>
              </a:ext>
            </a:extLst>
          </p:cNvPr>
          <p:cNvSpPr/>
          <p:nvPr/>
        </p:nvSpPr>
        <p:spPr>
          <a:xfrm rot="10800000">
            <a:off x="6767200" y="4614146"/>
            <a:ext cx="2652260" cy="20325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088F322-4C51-7190-93A0-4E89D0B25F29}"/>
              </a:ext>
            </a:extLst>
          </p:cNvPr>
          <p:cNvSpPr/>
          <p:nvPr/>
        </p:nvSpPr>
        <p:spPr>
          <a:xfrm rot="10800000">
            <a:off x="5708418" y="1287376"/>
            <a:ext cx="721895" cy="80175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955CF0-92BB-3F47-DFCC-F4D554E5B4F4}"/>
              </a:ext>
            </a:extLst>
          </p:cNvPr>
          <p:cNvSpPr/>
          <p:nvPr/>
        </p:nvSpPr>
        <p:spPr>
          <a:xfrm rot="5400000">
            <a:off x="3002736" y="696614"/>
            <a:ext cx="1979149" cy="25460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859512-1772-F2FD-D01B-3349F4BC92EB}"/>
              </a:ext>
            </a:extLst>
          </p:cNvPr>
          <p:cNvSpPr/>
          <p:nvPr/>
        </p:nvSpPr>
        <p:spPr>
          <a:xfrm rot="10800000">
            <a:off x="2719274" y="4614145"/>
            <a:ext cx="2652260" cy="20325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23184C-3803-DDE1-E1EB-ABD618044AE4}"/>
              </a:ext>
            </a:extLst>
          </p:cNvPr>
          <p:cNvSpPr/>
          <p:nvPr/>
        </p:nvSpPr>
        <p:spPr>
          <a:xfrm rot="5400000">
            <a:off x="7123982" y="745533"/>
            <a:ext cx="2044882" cy="25460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6C8644-4D60-6CA2-76B9-12423633CCE7}"/>
              </a:ext>
            </a:extLst>
          </p:cNvPr>
          <p:cNvSpPr/>
          <p:nvPr/>
        </p:nvSpPr>
        <p:spPr>
          <a:xfrm>
            <a:off x="4030578" y="2087475"/>
            <a:ext cx="4192396" cy="342900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69BFB6-9CDA-C088-57F2-4357626FF4FC}"/>
              </a:ext>
            </a:extLst>
          </p:cNvPr>
          <p:cNvSpPr/>
          <p:nvPr/>
        </p:nvSpPr>
        <p:spPr>
          <a:xfrm>
            <a:off x="1044984" y="2680838"/>
            <a:ext cx="1600851" cy="22400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FC2A0C-C2AA-AEFC-2AB7-7C234B028109}"/>
              </a:ext>
            </a:extLst>
          </p:cNvPr>
          <p:cNvSpPr/>
          <p:nvPr/>
        </p:nvSpPr>
        <p:spPr>
          <a:xfrm>
            <a:off x="3024344" y="2965297"/>
            <a:ext cx="705445" cy="164885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4D0B2F-8E7A-AC3E-9E0F-6704AFC8B5FB}"/>
              </a:ext>
            </a:extLst>
          </p:cNvPr>
          <p:cNvSpPr/>
          <p:nvPr/>
        </p:nvSpPr>
        <p:spPr>
          <a:xfrm rot="5400000">
            <a:off x="5803321" y="752720"/>
            <a:ext cx="535404" cy="160472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ED166AA-F791-2807-8818-A680935C05C3}"/>
              </a:ext>
            </a:extLst>
          </p:cNvPr>
          <p:cNvCxnSpPr>
            <a:cxnSpLocks/>
          </p:cNvCxnSpPr>
          <p:nvPr/>
        </p:nvCxnSpPr>
        <p:spPr>
          <a:xfrm>
            <a:off x="2719276" y="877818"/>
            <a:ext cx="252057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0CA976-DF63-51C7-B7EE-DDEFF3D8A559}"/>
              </a:ext>
            </a:extLst>
          </p:cNvPr>
          <p:cNvSpPr/>
          <p:nvPr/>
        </p:nvSpPr>
        <p:spPr>
          <a:xfrm>
            <a:off x="3567453" y="277437"/>
            <a:ext cx="10134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30M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088696-C68D-342B-1BA3-774AE7F4D13C}"/>
              </a:ext>
            </a:extLst>
          </p:cNvPr>
          <p:cNvSpPr/>
          <p:nvPr/>
        </p:nvSpPr>
        <p:spPr>
          <a:xfrm>
            <a:off x="4055644" y="1460264"/>
            <a:ext cx="10134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162B9B3-1B8B-1BEB-497F-CF1F80EC8901}"/>
              </a:ext>
            </a:extLst>
          </p:cNvPr>
          <p:cNvCxnSpPr>
            <a:cxnSpLocks/>
          </p:cNvCxnSpPr>
          <p:nvPr/>
        </p:nvCxnSpPr>
        <p:spPr>
          <a:xfrm>
            <a:off x="5275846" y="877818"/>
            <a:ext cx="15975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2E624C7-7F99-6474-75F4-6F983FB9053A}"/>
              </a:ext>
            </a:extLst>
          </p:cNvPr>
          <p:cNvSpPr/>
          <p:nvPr/>
        </p:nvSpPr>
        <p:spPr>
          <a:xfrm>
            <a:off x="5504059" y="271765"/>
            <a:ext cx="10134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FAC513-8AA9-25B5-948A-DDBE36FA052B}"/>
              </a:ext>
            </a:extLst>
          </p:cNvPr>
          <p:cNvSpPr/>
          <p:nvPr/>
        </p:nvSpPr>
        <p:spPr>
          <a:xfrm>
            <a:off x="5697176" y="3295296"/>
            <a:ext cx="10134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45M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ED8DFDA-A6C5-80AA-9A41-09CDB8BBF039}"/>
              </a:ext>
            </a:extLst>
          </p:cNvPr>
          <p:cNvCxnSpPr>
            <a:cxnSpLocks/>
          </p:cNvCxnSpPr>
          <p:nvPr/>
        </p:nvCxnSpPr>
        <p:spPr>
          <a:xfrm>
            <a:off x="4042218" y="3295296"/>
            <a:ext cx="4180756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04288F-4C5C-C14E-1B3E-27130C3013E9}"/>
              </a:ext>
            </a:extLst>
          </p:cNvPr>
          <p:cNvSpPr/>
          <p:nvPr/>
        </p:nvSpPr>
        <p:spPr>
          <a:xfrm rot="5400000">
            <a:off x="2983457" y="3098565"/>
            <a:ext cx="721895" cy="138276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3276A4A-163F-AD78-B13E-D067D5D4FC9B}"/>
              </a:ext>
            </a:extLst>
          </p:cNvPr>
          <p:cNvSpPr/>
          <p:nvPr/>
        </p:nvSpPr>
        <p:spPr>
          <a:xfrm>
            <a:off x="2866764" y="2432902"/>
            <a:ext cx="10134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10M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88E0370-D4F2-B17E-E9C5-B25C193C466C}"/>
              </a:ext>
            </a:extLst>
          </p:cNvPr>
          <p:cNvCxnSpPr>
            <a:cxnSpLocks/>
          </p:cNvCxnSpPr>
          <p:nvPr/>
        </p:nvCxnSpPr>
        <p:spPr>
          <a:xfrm>
            <a:off x="4055644" y="2137123"/>
            <a:ext cx="118420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BA31F7F-7912-FB10-4B44-AFD32A683F43}"/>
              </a:ext>
            </a:extLst>
          </p:cNvPr>
          <p:cNvCxnSpPr>
            <a:cxnSpLocks/>
          </p:cNvCxnSpPr>
          <p:nvPr/>
        </p:nvCxnSpPr>
        <p:spPr>
          <a:xfrm flipV="1">
            <a:off x="3024344" y="2959226"/>
            <a:ext cx="705445" cy="1403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762A81-84EC-124A-0083-261D8360980F}"/>
              </a:ext>
            </a:extLst>
          </p:cNvPr>
          <p:cNvSpPr/>
          <p:nvPr/>
        </p:nvSpPr>
        <p:spPr>
          <a:xfrm rot="5400000">
            <a:off x="8280122" y="3369140"/>
            <a:ext cx="721895" cy="83619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477B824-17F8-AAF5-6674-E0D4EAEF3256}"/>
              </a:ext>
            </a:extLst>
          </p:cNvPr>
          <p:cNvSpPr/>
          <p:nvPr/>
        </p:nvSpPr>
        <p:spPr>
          <a:xfrm rot="10800000">
            <a:off x="8523763" y="3041011"/>
            <a:ext cx="535404" cy="157313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476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E209CF-4D91-5C41-FE8E-E6078F3F2629}"/>
              </a:ext>
            </a:extLst>
          </p:cNvPr>
          <p:cNvSpPr/>
          <p:nvPr/>
        </p:nvSpPr>
        <p:spPr>
          <a:xfrm>
            <a:off x="10410995" y="2004140"/>
            <a:ext cx="330082" cy="9444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D35FB-7230-4493-AA89-33814C55623F}"/>
              </a:ext>
            </a:extLst>
          </p:cNvPr>
          <p:cNvSpPr/>
          <p:nvPr/>
        </p:nvSpPr>
        <p:spPr>
          <a:xfrm>
            <a:off x="10380820" y="3372497"/>
            <a:ext cx="390432" cy="9444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2B3046-50E9-3E7D-6426-0EDEE819C674}"/>
              </a:ext>
            </a:extLst>
          </p:cNvPr>
          <p:cNvSpPr/>
          <p:nvPr/>
        </p:nvSpPr>
        <p:spPr>
          <a:xfrm rot="5400000">
            <a:off x="9650223" y="2674801"/>
            <a:ext cx="263241" cy="9444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59DBD2-942B-C110-D43B-3B7B6A90826F}"/>
              </a:ext>
            </a:extLst>
          </p:cNvPr>
          <p:cNvSpPr/>
          <p:nvPr/>
        </p:nvSpPr>
        <p:spPr>
          <a:xfrm rot="5400000">
            <a:off x="11229363" y="2664373"/>
            <a:ext cx="258894" cy="9444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893D4E2-7534-DA9E-E20D-E466D693F96C}"/>
              </a:ext>
            </a:extLst>
          </p:cNvPr>
          <p:cNvSpPr/>
          <p:nvPr/>
        </p:nvSpPr>
        <p:spPr>
          <a:xfrm>
            <a:off x="10098270" y="2698982"/>
            <a:ext cx="955533" cy="8961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465EE9-97E4-C11F-1611-5EFC594770DE}"/>
              </a:ext>
            </a:extLst>
          </p:cNvPr>
          <p:cNvSpPr/>
          <p:nvPr/>
        </p:nvSpPr>
        <p:spPr>
          <a:xfrm>
            <a:off x="521136" y="851779"/>
            <a:ext cx="254589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컨셉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실험실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연구실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88DC8C-916F-AA7F-6475-7320C77C9E14}"/>
              </a:ext>
            </a:extLst>
          </p:cNvPr>
          <p:cNvSpPr/>
          <p:nvPr/>
        </p:nvSpPr>
        <p:spPr>
          <a:xfrm>
            <a:off x="0" y="0"/>
            <a:ext cx="17235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중앙방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2" descr="연구 실험실로부터 탈출 (Escape From Research Lab) / 연구 실험실에서 탈출 / 탈출게임 - EnaGames">
            <a:extLst>
              <a:ext uri="{FF2B5EF4-FFF2-40B4-BE49-F238E27FC236}">
                <a16:creationId xmlns:a16="http://schemas.microsoft.com/office/drawing/2014/main" id="{4C0DECE4-E40C-49FD-039F-4E6AEB628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23" y="1342276"/>
            <a:ext cx="2406180" cy="173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7DFB21D-4CE7-B402-0432-A02F38D359B8}"/>
              </a:ext>
            </a:extLst>
          </p:cNvPr>
          <p:cNvSpPr/>
          <p:nvPr/>
        </p:nvSpPr>
        <p:spPr>
          <a:xfrm>
            <a:off x="543719" y="3255881"/>
            <a:ext cx="5189241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목적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중앙 방과 다른 방들 사이 이동시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슬라임이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더 빠르게 이동할 수 있다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탈출할 때 필요한 열쇠를 하나가 확정 등장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맵의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중심 역할을 하여 현재 위치에 혼동이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적게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오도록한다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42CEDE-28CC-C192-BF0A-52917C825DE7}"/>
              </a:ext>
            </a:extLst>
          </p:cNvPr>
          <p:cNvSpPr/>
          <p:nvPr/>
        </p:nvSpPr>
        <p:spPr>
          <a:xfrm>
            <a:off x="6156373" y="1025265"/>
            <a:ext cx="603562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구조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중앙의 엘리베이터가 있고 엘리베이터를 중심으로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복층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구조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8BDA2E-0A76-A237-DCD2-05AA26B9413C}"/>
              </a:ext>
            </a:extLst>
          </p:cNvPr>
          <p:cNvSpPr/>
          <p:nvPr/>
        </p:nvSpPr>
        <p:spPr>
          <a:xfrm>
            <a:off x="6284599" y="2156824"/>
            <a:ext cx="2032145" cy="202732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A3A561F-51A6-B3D8-A20F-D928D863CA46}"/>
              </a:ext>
            </a:extLst>
          </p:cNvPr>
          <p:cNvSpPr/>
          <p:nvPr/>
        </p:nvSpPr>
        <p:spPr>
          <a:xfrm>
            <a:off x="7177646" y="3013910"/>
            <a:ext cx="390432" cy="375986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763A95-2F59-8FA8-1FF8-89F29E914B81}"/>
              </a:ext>
            </a:extLst>
          </p:cNvPr>
          <p:cNvSpPr/>
          <p:nvPr/>
        </p:nvSpPr>
        <p:spPr>
          <a:xfrm>
            <a:off x="6541999" y="4640443"/>
            <a:ext cx="889987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05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엘리베이터</a:t>
            </a:r>
            <a:endParaRPr lang="en-US" altLang="ko-KR" sz="105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B4E86AE-5957-E40C-138B-F5F0392FEA32}"/>
              </a:ext>
            </a:extLst>
          </p:cNvPr>
          <p:cNvSpPr/>
          <p:nvPr/>
        </p:nvSpPr>
        <p:spPr>
          <a:xfrm>
            <a:off x="6364145" y="4684807"/>
            <a:ext cx="177854" cy="172881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BE1CCF-E418-F0A3-E460-82AB6C67FE37}"/>
              </a:ext>
            </a:extLst>
          </p:cNvPr>
          <p:cNvSpPr/>
          <p:nvPr/>
        </p:nvSpPr>
        <p:spPr>
          <a:xfrm>
            <a:off x="6284599" y="4195968"/>
            <a:ext cx="5822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층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39FCC5-6BFC-DA1A-F8FC-1552C75EDBBE}"/>
              </a:ext>
            </a:extLst>
          </p:cNvPr>
          <p:cNvSpPr/>
          <p:nvPr/>
        </p:nvSpPr>
        <p:spPr>
          <a:xfrm>
            <a:off x="10387325" y="2948619"/>
            <a:ext cx="390432" cy="375986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FFAFA0-65E7-A7EA-0BEB-5C30F9C2A01A}"/>
              </a:ext>
            </a:extLst>
          </p:cNvPr>
          <p:cNvSpPr/>
          <p:nvPr/>
        </p:nvSpPr>
        <p:spPr>
          <a:xfrm>
            <a:off x="9400643" y="4289194"/>
            <a:ext cx="6976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복층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 descr="의료 실험실 실내 및 벽 3d, 의료 용품과 3d 렌더링 실험실 인테리어, 고화질 사진 사진, 의료 배경 일러스트 및 사진 무료  다운로드 - Pngtree">
            <a:extLst>
              <a:ext uri="{FF2B5EF4-FFF2-40B4-BE49-F238E27FC236}">
                <a16:creationId xmlns:a16="http://schemas.microsoft.com/office/drawing/2014/main" id="{61126582-C9F9-7D12-E82E-080CE4CF9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561" y="1338528"/>
            <a:ext cx="3083553" cy="172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810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19664-6798-3E09-E094-1435E988B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3A6DAA-5414-A85B-671C-60C7455414F9}"/>
              </a:ext>
            </a:extLst>
          </p:cNvPr>
          <p:cNvSpPr/>
          <p:nvPr/>
        </p:nvSpPr>
        <p:spPr>
          <a:xfrm>
            <a:off x="5730318" y="1848701"/>
            <a:ext cx="731363" cy="1358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AB5097-9C8C-47E5-5642-E36C6F597CFE}"/>
              </a:ext>
            </a:extLst>
          </p:cNvPr>
          <p:cNvSpPr/>
          <p:nvPr/>
        </p:nvSpPr>
        <p:spPr>
          <a:xfrm>
            <a:off x="6434634" y="2039351"/>
            <a:ext cx="45719" cy="10348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322207-7921-E276-24CB-CC2F81F0B689}"/>
              </a:ext>
            </a:extLst>
          </p:cNvPr>
          <p:cNvSpPr/>
          <p:nvPr/>
        </p:nvSpPr>
        <p:spPr>
          <a:xfrm>
            <a:off x="5676534" y="1830743"/>
            <a:ext cx="53783" cy="12748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CC9F67-2DA0-6DED-C310-1CDD0408AB86}"/>
              </a:ext>
            </a:extLst>
          </p:cNvPr>
          <p:cNvSpPr/>
          <p:nvPr/>
        </p:nvSpPr>
        <p:spPr>
          <a:xfrm>
            <a:off x="5781543" y="3493993"/>
            <a:ext cx="742590" cy="16856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9397A1-58E8-D92C-171F-820EF3E1896F}"/>
              </a:ext>
            </a:extLst>
          </p:cNvPr>
          <p:cNvSpPr/>
          <p:nvPr/>
        </p:nvSpPr>
        <p:spPr>
          <a:xfrm rot="5400000">
            <a:off x="4656060" y="2755312"/>
            <a:ext cx="799585" cy="1608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E662D4-DDF4-14E9-74AE-51206B99FA1B}"/>
              </a:ext>
            </a:extLst>
          </p:cNvPr>
          <p:cNvSpPr/>
          <p:nvPr/>
        </p:nvSpPr>
        <p:spPr>
          <a:xfrm rot="5400000">
            <a:off x="6820172" y="2767451"/>
            <a:ext cx="799585" cy="15460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8FCF74-ECD5-92A6-E140-224CEEFB682B}"/>
              </a:ext>
            </a:extLst>
          </p:cNvPr>
          <p:cNvSpPr/>
          <p:nvPr/>
        </p:nvSpPr>
        <p:spPr>
          <a:xfrm>
            <a:off x="0" y="0"/>
            <a:ext cx="17235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중앙방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310740-8BED-A6B1-1407-4FB795C28BC0}"/>
              </a:ext>
            </a:extLst>
          </p:cNvPr>
          <p:cNvSpPr/>
          <p:nvPr/>
        </p:nvSpPr>
        <p:spPr>
          <a:xfrm>
            <a:off x="533622" y="1848701"/>
            <a:ext cx="3457074" cy="31161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4CF70B-4C65-6BE1-8A9E-DC1C458FA583}"/>
              </a:ext>
            </a:extLst>
          </p:cNvPr>
          <p:cNvSpPr/>
          <p:nvPr/>
        </p:nvSpPr>
        <p:spPr>
          <a:xfrm>
            <a:off x="703879" y="2311386"/>
            <a:ext cx="31165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45mX45mX13m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5900E74-5494-9AC7-FCB6-57628EA419EC}"/>
              </a:ext>
            </a:extLst>
          </p:cNvPr>
          <p:cNvSpPr/>
          <p:nvPr/>
        </p:nvSpPr>
        <p:spPr>
          <a:xfrm>
            <a:off x="4243694" y="3148931"/>
            <a:ext cx="1383017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6A89FA-321B-3A19-6798-769FDC92DFDC}"/>
              </a:ext>
            </a:extLst>
          </p:cNvPr>
          <p:cNvSpPr/>
          <p:nvPr/>
        </p:nvSpPr>
        <p:spPr>
          <a:xfrm>
            <a:off x="4535772" y="3948140"/>
            <a:ext cx="1140761" cy="460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9226AF3-2A5B-DEB6-1D57-DAA9371874DB}"/>
              </a:ext>
            </a:extLst>
          </p:cNvPr>
          <p:cNvSpPr/>
          <p:nvPr/>
        </p:nvSpPr>
        <p:spPr>
          <a:xfrm>
            <a:off x="5733398" y="4059530"/>
            <a:ext cx="51226" cy="11348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2071A48-A6BF-BC0E-EF26-1BB138D1C72D}"/>
              </a:ext>
            </a:extLst>
          </p:cNvPr>
          <p:cNvSpPr/>
          <p:nvPr/>
        </p:nvSpPr>
        <p:spPr>
          <a:xfrm>
            <a:off x="6499708" y="4032890"/>
            <a:ext cx="45719" cy="93199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52C697-2E7E-A65B-CA71-D90C83A6FA83}"/>
              </a:ext>
            </a:extLst>
          </p:cNvPr>
          <p:cNvSpPr/>
          <p:nvPr/>
        </p:nvSpPr>
        <p:spPr>
          <a:xfrm>
            <a:off x="6629142" y="3940886"/>
            <a:ext cx="138022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459776-0701-F243-3A21-96D1847B2DFC}"/>
              </a:ext>
            </a:extLst>
          </p:cNvPr>
          <p:cNvSpPr/>
          <p:nvPr/>
        </p:nvSpPr>
        <p:spPr>
          <a:xfrm>
            <a:off x="6587986" y="3113800"/>
            <a:ext cx="1112929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877A09B-0325-B427-4A91-6A551F582DEB}"/>
              </a:ext>
            </a:extLst>
          </p:cNvPr>
          <p:cNvSpPr/>
          <p:nvPr/>
        </p:nvSpPr>
        <p:spPr>
          <a:xfrm>
            <a:off x="5469135" y="2950602"/>
            <a:ext cx="1298418" cy="1217423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EF3673B-694A-C7FE-D5E2-32E63D3D3F9D}"/>
              </a:ext>
            </a:extLst>
          </p:cNvPr>
          <p:cNvSpPr/>
          <p:nvPr/>
        </p:nvSpPr>
        <p:spPr>
          <a:xfrm>
            <a:off x="5676534" y="3140736"/>
            <a:ext cx="883619" cy="840676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2B7629-D1F8-0B81-5BDA-448482332C40}"/>
              </a:ext>
            </a:extLst>
          </p:cNvPr>
          <p:cNvSpPr/>
          <p:nvPr/>
        </p:nvSpPr>
        <p:spPr>
          <a:xfrm>
            <a:off x="4670160" y="5414075"/>
            <a:ext cx="294033" cy="52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3단 각파이프난간">
            <a:extLst>
              <a:ext uri="{FF2B5EF4-FFF2-40B4-BE49-F238E27FC236}">
                <a16:creationId xmlns:a16="http://schemas.microsoft.com/office/drawing/2014/main" id="{E22975FB-2D41-3F44-E118-C781A8111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371" y="1335090"/>
            <a:ext cx="1252338" cy="125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B6C6120-5C49-B433-BE36-78EEB4C81464}"/>
              </a:ext>
            </a:extLst>
          </p:cNvPr>
          <p:cNvSpPr/>
          <p:nvPr/>
        </p:nvSpPr>
        <p:spPr>
          <a:xfrm>
            <a:off x="4964193" y="5269926"/>
            <a:ext cx="64633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난간</a:t>
            </a:r>
            <a:endParaRPr lang="en-US" altLang="ko-KR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2" name="Picture 4" descr="죽음의 사다리' 4개월 만에 12명이나 일하다 숨져 - 노컷뉴스">
            <a:extLst>
              <a:ext uri="{FF2B5EF4-FFF2-40B4-BE49-F238E27FC236}">
                <a16:creationId xmlns:a16="http://schemas.microsoft.com/office/drawing/2014/main" id="{D6C146FA-CC81-A7C8-6D82-F90D6F37F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371" y="3164131"/>
            <a:ext cx="1406191" cy="93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4A376F-FE58-9561-A6EF-9931C5EEE9C9}"/>
              </a:ext>
            </a:extLst>
          </p:cNvPr>
          <p:cNvSpPr/>
          <p:nvPr/>
        </p:nvSpPr>
        <p:spPr>
          <a:xfrm>
            <a:off x="6149404" y="5281446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사다리</a:t>
            </a:r>
            <a:endParaRPr lang="en-US" altLang="ko-KR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7E70DE0-CB4E-7853-EF60-BAC0E265B94F}"/>
              </a:ext>
            </a:extLst>
          </p:cNvPr>
          <p:cNvSpPr/>
          <p:nvPr/>
        </p:nvSpPr>
        <p:spPr>
          <a:xfrm flipV="1">
            <a:off x="4255930" y="3932862"/>
            <a:ext cx="275763" cy="6137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F61C36-7FF1-1F02-A538-5F506C78B7AE}"/>
              </a:ext>
            </a:extLst>
          </p:cNvPr>
          <p:cNvSpPr/>
          <p:nvPr/>
        </p:nvSpPr>
        <p:spPr>
          <a:xfrm>
            <a:off x="6426570" y="1818675"/>
            <a:ext cx="53783" cy="22011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DBA835-720F-D13E-9279-856930137E9C}"/>
              </a:ext>
            </a:extLst>
          </p:cNvPr>
          <p:cNvSpPr/>
          <p:nvPr/>
        </p:nvSpPr>
        <p:spPr>
          <a:xfrm rot="16200000">
            <a:off x="7826144" y="2990700"/>
            <a:ext cx="45719" cy="30234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4098FF5-EE5E-00F6-488A-38A6BB5059F7}"/>
              </a:ext>
            </a:extLst>
          </p:cNvPr>
          <p:cNvSpPr/>
          <p:nvPr/>
        </p:nvSpPr>
        <p:spPr>
          <a:xfrm rot="16200000">
            <a:off x="6416210" y="5035649"/>
            <a:ext cx="218645" cy="6924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A4FADFD-C654-D5E7-EB0A-FA668EEF9654}"/>
              </a:ext>
            </a:extLst>
          </p:cNvPr>
          <p:cNvSpPr/>
          <p:nvPr/>
        </p:nvSpPr>
        <p:spPr>
          <a:xfrm rot="16200000">
            <a:off x="5967780" y="5332358"/>
            <a:ext cx="62067" cy="2779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E633836-849B-4E29-5849-558053B8B89C}"/>
              </a:ext>
            </a:extLst>
          </p:cNvPr>
          <p:cNvCxnSpPr>
            <a:cxnSpLocks/>
            <a:stCxn id="17" idx="0"/>
            <a:endCxn id="21" idx="0"/>
          </p:cNvCxnSpPr>
          <p:nvPr/>
        </p:nvCxnSpPr>
        <p:spPr>
          <a:xfrm>
            <a:off x="6096000" y="1848701"/>
            <a:ext cx="22344" cy="1101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507AC2-7226-9145-18CD-98EA2B8E31DE}"/>
              </a:ext>
            </a:extLst>
          </p:cNvPr>
          <p:cNvSpPr/>
          <p:nvPr/>
        </p:nvSpPr>
        <p:spPr>
          <a:xfrm>
            <a:off x="6627001" y="2150474"/>
            <a:ext cx="99738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18m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DEC4C18-B064-8FC2-9DB7-C8B43AC4AE83}"/>
              </a:ext>
            </a:extLst>
          </p:cNvPr>
          <p:cNvCxnSpPr>
            <a:cxnSpLocks/>
          </p:cNvCxnSpPr>
          <p:nvPr/>
        </p:nvCxnSpPr>
        <p:spPr>
          <a:xfrm flipH="1">
            <a:off x="5730317" y="1751303"/>
            <a:ext cx="7231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7EBA1FA-5F1E-1AC9-FA42-28AC55D10713}"/>
              </a:ext>
            </a:extLst>
          </p:cNvPr>
          <p:cNvSpPr/>
          <p:nvPr/>
        </p:nvSpPr>
        <p:spPr>
          <a:xfrm>
            <a:off x="5708987" y="1100022"/>
            <a:ext cx="7713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5m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934A4D5-B2F8-2ED9-A921-B7FFE7F503CF}"/>
              </a:ext>
            </a:extLst>
          </p:cNvPr>
          <p:cNvCxnSpPr>
            <a:cxnSpLocks/>
            <a:stCxn id="16" idx="6"/>
            <a:endCxn id="16" idx="2"/>
          </p:cNvCxnSpPr>
          <p:nvPr/>
        </p:nvCxnSpPr>
        <p:spPr>
          <a:xfrm flipH="1">
            <a:off x="5676534" y="3561074"/>
            <a:ext cx="8836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D1D095A-220B-7103-8CA7-8ADC576EEB38}"/>
              </a:ext>
            </a:extLst>
          </p:cNvPr>
          <p:cNvSpPr/>
          <p:nvPr/>
        </p:nvSpPr>
        <p:spPr>
          <a:xfrm>
            <a:off x="5693713" y="2999301"/>
            <a:ext cx="7713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5m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A4CC29E-7082-EF59-D266-F7B5E24169AE}"/>
              </a:ext>
            </a:extLst>
          </p:cNvPr>
          <p:cNvCxnSpPr>
            <a:cxnSpLocks/>
          </p:cNvCxnSpPr>
          <p:nvPr/>
        </p:nvCxnSpPr>
        <p:spPr>
          <a:xfrm>
            <a:off x="6651513" y="3981412"/>
            <a:ext cx="0" cy="12255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D5E611-21AA-7BE9-51B2-FF45BE5554FE}"/>
              </a:ext>
            </a:extLst>
          </p:cNvPr>
          <p:cNvSpPr/>
          <p:nvPr/>
        </p:nvSpPr>
        <p:spPr>
          <a:xfrm>
            <a:off x="6721259" y="4298119"/>
            <a:ext cx="99738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18m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0316C932-8924-7D3E-6CD6-D2EEB0E5256A}"/>
              </a:ext>
            </a:extLst>
          </p:cNvPr>
          <p:cNvCxnSpPr>
            <a:cxnSpLocks/>
            <a:stCxn id="16" idx="4"/>
            <a:endCxn id="21" idx="4"/>
          </p:cNvCxnSpPr>
          <p:nvPr/>
        </p:nvCxnSpPr>
        <p:spPr>
          <a:xfrm>
            <a:off x="6118344" y="3981412"/>
            <a:ext cx="0" cy="1866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939EBF8-4E91-7F98-BCB6-7B5E1DEF388A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6104597" y="2442862"/>
            <a:ext cx="522404" cy="73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직선 연결선 2050">
            <a:extLst>
              <a:ext uri="{FF2B5EF4-FFF2-40B4-BE49-F238E27FC236}">
                <a16:creationId xmlns:a16="http://schemas.microsoft.com/office/drawing/2014/main" id="{6B40B995-F551-5977-A7F7-1FC1E09576D9}"/>
              </a:ext>
            </a:extLst>
          </p:cNvPr>
          <p:cNvCxnSpPr>
            <a:cxnSpLocks/>
          </p:cNvCxnSpPr>
          <p:nvPr/>
        </p:nvCxnSpPr>
        <p:spPr>
          <a:xfrm flipV="1">
            <a:off x="5587924" y="4093600"/>
            <a:ext cx="522404" cy="73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53" name="직사각형 2052">
            <a:extLst>
              <a:ext uri="{FF2B5EF4-FFF2-40B4-BE49-F238E27FC236}">
                <a16:creationId xmlns:a16="http://schemas.microsoft.com/office/drawing/2014/main" id="{AFC199B2-035D-74A6-7E0A-578F26157F60}"/>
              </a:ext>
            </a:extLst>
          </p:cNvPr>
          <p:cNvSpPr/>
          <p:nvPr/>
        </p:nvSpPr>
        <p:spPr>
          <a:xfrm>
            <a:off x="4756636" y="3900145"/>
            <a:ext cx="7713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2m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54" name="직사각형 2053">
            <a:extLst>
              <a:ext uri="{FF2B5EF4-FFF2-40B4-BE49-F238E27FC236}">
                <a16:creationId xmlns:a16="http://schemas.microsoft.com/office/drawing/2014/main" id="{A4EDD9BF-BD34-F51C-1EB9-E0D52ACBA6CC}"/>
              </a:ext>
            </a:extLst>
          </p:cNvPr>
          <p:cNvSpPr/>
          <p:nvPr/>
        </p:nvSpPr>
        <p:spPr>
          <a:xfrm>
            <a:off x="9571929" y="1450038"/>
            <a:ext cx="2589170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높이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:1.2M</a:t>
            </a:r>
          </a:p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헌터는 지나갈 수 없고</a:t>
            </a:r>
            <a:endParaRPr lang="en-US" altLang="ko-KR" sz="1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슬라임은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통과하여 지나 갈 수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있다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형태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철제 난간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55" name="직사각형 2054">
            <a:extLst>
              <a:ext uri="{FF2B5EF4-FFF2-40B4-BE49-F238E27FC236}">
                <a16:creationId xmlns:a16="http://schemas.microsoft.com/office/drawing/2014/main" id="{EE9B6D68-4774-0AD6-01AD-50B97D88E5BC}"/>
              </a:ext>
            </a:extLst>
          </p:cNvPr>
          <p:cNvSpPr/>
          <p:nvPr/>
        </p:nvSpPr>
        <p:spPr>
          <a:xfrm>
            <a:off x="8303151" y="1026718"/>
            <a:ext cx="54373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난간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56" name="직사각형 2055">
            <a:extLst>
              <a:ext uri="{FF2B5EF4-FFF2-40B4-BE49-F238E27FC236}">
                <a16:creationId xmlns:a16="http://schemas.microsoft.com/office/drawing/2014/main" id="{5C38F4DC-D736-91CB-C848-DEBC5E67E599}"/>
              </a:ext>
            </a:extLst>
          </p:cNvPr>
          <p:cNvSpPr/>
          <p:nvPr/>
        </p:nvSpPr>
        <p:spPr>
          <a:xfrm>
            <a:off x="8312355" y="2855051"/>
            <a:ext cx="7232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사다리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57" name="직사각형 2056">
            <a:extLst>
              <a:ext uri="{FF2B5EF4-FFF2-40B4-BE49-F238E27FC236}">
                <a16:creationId xmlns:a16="http://schemas.microsoft.com/office/drawing/2014/main" id="{A2E04985-CA44-F747-5BC3-954C5288EF24}"/>
              </a:ext>
            </a:extLst>
          </p:cNvPr>
          <p:cNvSpPr/>
          <p:nvPr/>
        </p:nvSpPr>
        <p:spPr>
          <a:xfrm>
            <a:off x="9717562" y="3203287"/>
            <a:ext cx="2105063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플레이어와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모두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이용 할 수 있다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1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슬라임의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경우 벽 판정</a:t>
            </a:r>
            <a:endParaRPr lang="en-US" altLang="ko-KR" sz="1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58" name="타원 2057">
            <a:extLst>
              <a:ext uri="{FF2B5EF4-FFF2-40B4-BE49-F238E27FC236}">
                <a16:creationId xmlns:a16="http://schemas.microsoft.com/office/drawing/2014/main" id="{9A66E497-FF69-5428-BD2F-34D427EBACA1}"/>
              </a:ext>
            </a:extLst>
          </p:cNvPr>
          <p:cNvSpPr/>
          <p:nvPr/>
        </p:nvSpPr>
        <p:spPr>
          <a:xfrm>
            <a:off x="1723549" y="2985633"/>
            <a:ext cx="883619" cy="840676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9" name="직사각형 2058">
            <a:extLst>
              <a:ext uri="{FF2B5EF4-FFF2-40B4-BE49-F238E27FC236}">
                <a16:creationId xmlns:a16="http://schemas.microsoft.com/office/drawing/2014/main" id="{37405776-AB60-5507-7D20-86E1FD72F384}"/>
              </a:ext>
            </a:extLst>
          </p:cNvPr>
          <p:cNvSpPr/>
          <p:nvPr/>
        </p:nvSpPr>
        <p:spPr>
          <a:xfrm>
            <a:off x="8346179" y="4515394"/>
            <a:ext cx="1378902" cy="105663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63" name="직선 연결선 2062">
            <a:extLst>
              <a:ext uri="{FF2B5EF4-FFF2-40B4-BE49-F238E27FC236}">
                <a16:creationId xmlns:a16="http://schemas.microsoft.com/office/drawing/2014/main" id="{E2DDAA11-168C-82FD-D745-9AEDE2C2E9BC}"/>
              </a:ext>
            </a:extLst>
          </p:cNvPr>
          <p:cNvCxnSpPr>
            <a:cxnSpLocks/>
          </p:cNvCxnSpPr>
          <p:nvPr/>
        </p:nvCxnSpPr>
        <p:spPr>
          <a:xfrm>
            <a:off x="8352969" y="5069243"/>
            <a:ext cx="0" cy="49978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5" name="직사각형 2064">
            <a:extLst>
              <a:ext uri="{FF2B5EF4-FFF2-40B4-BE49-F238E27FC236}">
                <a16:creationId xmlns:a16="http://schemas.microsoft.com/office/drawing/2014/main" id="{CFF634A8-4BE0-9CBD-9A9B-FF0FF4FD1D88}"/>
              </a:ext>
            </a:extLst>
          </p:cNvPr>
          <p:cNvSpPr/>
          <p:nvPr/>
        </p:nvSpPr>
        <p:spPr>
          <a:xfrm>
            <a:off x="9825124" y="4888764"/>
            <a:ext cx="166423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복층의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높이는 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6M</a:t>
            </a:r>
          </a:p>
        </p:txBody>
      </p:sp>
      <p:sp>
        <p:nvSpPr>
          <p:cNvPr id="2066" name="직사각형 2065">
            <a:extLst>
              <a:ext uri="{FF2B5EF4-FFF2-40B4-BE49-F238E27FC236}">
                <a16:creationId xmlns:a16="http://schemas.microsoft.com/office/drawing/2014/main" id="{379A250E-79C8-C2BA-A918-EA2E9A9C3572}"/>
              </a:ext>
            </a:extLst>
          </p:cNvPr>
          <p:cNvSpPr/>
          <p:nvPr/>
        </p:nvSpPr>
        <p:spPr>
          <a:xfrm>
            <a:off x="8975375" y="4515393"/>
            <a:ext cx="180580" cy="106291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1" name="직사각형 2060">
            <a:extLst>
              <a:ext uri="{FF2B5EF4-FFF2-40B4-BE49-F238E27FC236}">
                <a16:creationId xmlns:a16="http://schemas.microsoft.com/office/drawing/2014/main" id="{0F0B6426-CBFD-077C-E5B5-F5FADB2BCA6C}"/>
              </a:ext>
            </a:extLst>
          </p:cNvPr>
          <p:cNvSpPr/>
          <p:nvPr/>
        </p:nvSpPr>
        <p:spPr>
          <a:xfrm rot="5400000">
            <a:off x="9011574" y="4377258"/>
            <a:ext cx="45719" cy="13765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2" name="직사각형 2061">
            <a:extLst>
              <a:ext uri="{FF2B5EF4-FFF2-40B4-BE49-F238E27FC236}">
                <a16:creationId xmlns:a16="http://schemas.microsoft.com/office/drawing/2014/main" id="{CC1EF5B5-53F3-0E04-EF8F-0D5CC143FD9F}"/>
              </a:ext>
            </a:extLst>
          </p:cNvPr>
          <p:cNvSpPr/>
          <p:nvPr/>
        </p:nvSpPr>
        <p:spPr>
          <a:xfrm>
            <a:off x="8365384" y="5042653"/>
            <a:ext cx="7713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6m</a:t>
            </a:r>
          </a:p>
        </p:txBody>
      </p:sp>
      <p:sp>
        <p:nvSpPr>
          <p:cNvPr id="2067" name="직사각형 2066">
            <a:extLst>
              <a:ext uri="{FF2B5EF4-FFF2-40B4-BE49-F238E27FC236}">
                <a16:creationId xmlns:a16="http://schemas.microsoft.com/office/drawing/2014/main" id="{B5B73850-6178-5A8E-7E7E-6F1414E9466F}"/>
              </a:ext>
            </a:extLst>
          </p:cNvPr>
          <p:cNvSpPr/>
          <p:nvPr/>
        </p:nvSpPr>
        <p:spPr>
          <a:xfrm>
            <a:off x="8328639" y="4207616"/>
            <a:ext cx="54373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높이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095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44EB3-4E66-B472-ED95-D24553A70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8DB3455-0E2C-B0DA-7260-E1D6A3D581E3}"/>
              </a:ext>
            </a:extLst>
          </p:cNvPr>
          <p:cNvSpPr/>
          <p:nvPr/>
        </p:nvSpPr>
        <p:spPr>
          <a:xfrm>
            <a:off x="349599" y="886339"/>
            <a:ext cx="1813317" cy="52014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배치 오브젝트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대형</a:t>
            </a:r>
            <a:endParaRPr lang="en-US" altLang="ko-KR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책상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대형 실린더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서랍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중형</a:t>
            </a:r>
            <a:endParaRPr lang="en-US" altLang="ko-KR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의자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카트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소형</a:t>
            </a:r>
            <a:endParaRPr lang="en-US" altLang="ko-KR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플라스크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비커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종이문서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5E27A1-CD92-5E08-A8DF-53E7F9C9EE52}"/>
              </a:ext>
            </a:extLst>
          </p:cNvPr>
          <p:cNvSpPr/>
          <p:nvPr/>
        </p:nvSpPr>
        <p:spPr>
          <a:xfrm>
            <a:off x="0" y="0"/>
            <a:ext cx="51635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중앙방</a:t>
            </a:r>
            <a:r>
              <a:rPr lang="ko-KR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주요 오브젝트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36CC1F-7054-DF8E-C446-F9518278CA65}"/>
              </a:ext>
            </a:extLst>
          </p:cNvPr>
          <p:cNvSpPr/>
          <p:nvPr/>
        </p:nvSpPr>
        <p:spPr>
          <a:xfrm>
            <a:off x="349599" y="6087763"/>
            <a:ext cx="10438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탈출 키</a:t>
            </a:r>
            <a:endParaRPr lang="en-US" altLang="ko-KR" sz="20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0C06E7-01DB-A26F-39DD-8D4671C71BD5}"/>
              </a:ext>
            </a:extLst>
          </p:cNvPr>
          <p:cNvSpPr/>
          <p:nvPr/>
        </p:nvSpPr>
        <p:spPr>
          <a:xfrm>
            <a:off x="2873764" y="1330416"/>
            <a:ext cx="5000904" cy="419716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A30F378-AA45-05CF-8D51-048724C8B9D6}"/>
              </a:ext>
            </a:extLst>
          </p:cNvPr>
          <p:cNvSpPr/>
          <p:nvPr/>
        </p:nvSpPr>
        <p:spPr>
          <a:xfrm>
            <a:off x="4956415" y="3037973"/>
            <a:ext cx="835601" cy="78205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7E7191-65D9-73B7-379F-D8E9CA12A428}"/>
              </a:ext>
            </a:extLst>
          </p:cNvPr>
          <p:cNvSpPr/>
          <p:nvPr/>
        </p:nvSpPr>
        <p:spPr>
          <a:xfrm>
            <a:off x="3777936" y="2208136"/>
            <a:ext cx="661736" cy="26469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21ACA2-AB20-1270-0AFA-BFD2FB03D00D}"/>
              </a:ext>
            </a:extLst>
          </p:cNvPr>
          <p:cNvSpPr/>
          <p:nvPr/>
        </p:nvSpPr>
        <p:spPr>
          <a:xfrm>
            <a:off x="3759870" y="2551430"/>
            <a:ext cx="661736" cy="26469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FBE70E-5D4E-ACF6-A42F-C40C3078C4F7}"/>
              </a:ext>
            </a:extLst>
          </p:cNvPr>
          <p:cNvSpPr/>
          <p:nvPr/>
        </p:nvSpPr>
        <p:spPr>
          <a:xfrm>
            <a:off x="6326825" y="4473281"/>
            <a:ext cx="661736" cy="26469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8E604A-9EB4-D264-2E70-E07B87E837CC}"/>
              </a:ext>
            </a:extLst>
          </p:cNvPr>
          <p:cNvSpPr/>
          <p:nvPr/>
        </p:nvSpPr>
        <p:spPr>
          <a:xfrm>
            <a:off x="6340005" y="4071968"/>
            <a:ext cx="661736" cy="26469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A6164F-3EC3-9D4F-6219-D4774DC5C304}"/>
              </a:ext>
            </a:extLst>
          </p:cNvPr>
          <p:cNvSpPr/>
          <p:nvPr/>
        </p:nvSpPr>
        <p:spPr>
          <a:xfrm>
            <a:off x="6256355" y="2706773"/>
            <a:ext cx="661736" cy="26469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156D2E-304F-D5ED-FC7A-79983A64D44E}"/>
              </a:ext>
            </a:extLst>
          </p:cNvPr>
          <p:cNvSpPr/>
          <p:nvPr/>
        </p:nvSpPr>
        <p:spPr>
          <a:xfrm>
            <a:off x="6241349" y="2362467"/>
            <a:ext cx="661736" cy="26469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FA74096-D186-7F4D-6ED8-615FD8CBC0B5}"/>
              </a:ext>
            </a:extLst>
          </p:cNvPr>
          <p:cNvSpPr/>
          <p:nvPr/>
        </p:nvSpPr>
        <p:spPr>
          <a:xfrm>
            <a:off x="4006222" y="4166184"/>
            <a:ext cx="661736" cy="26469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0E1FC4-BA1A-72EE-5CCC-8623A625F817}"/>
              </a:ext>
            </a:extLst>
          </p:cNvPr>
          <p:cNvSpPr/>
          <p:nvPr/>
        </p:nvSpPr>
        <p:spPr>
          <a:xfrm>
            <a:off x="4006222" y="4519414"/>
            <a:ext cx="661736" cy="26469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2FB36CE-1954-25FA-EA45-194BE694DDE7}"/>
              </a:ext>
            </a:extLst>
          </p:cNvPr>
          <p:cNvSpPr/>
          <p:nvPr/>
        </p:nvSpPr>
        <p:spPr>
          <a:xfrm>
            <a:off x="2975604" y="1718133"/>
            <a:ext cx="306315" cy="26469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07399EE-FC65-AAF1-ED87-46744ADF9139}"/>
              </a:ext>
            </a:extLst>
          </p:cNvPr>
          <p:cNvSpPr/>
          <p:nvPr/>
        </p:nvSpPr>
        <p:spPr>
          <a:xfrm>
            <a:off x="2978059" y="2048035"/>
            <a:ext cx="291258" cy="26469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D92B94C-B76F-D283-C526-5C6F6AABDC23}"/>
              </a:ext>
            </a:extLst>
          </p:cNvPr>
          <p:cNvSpPr/>
          <p:nvPr/>
        </p:nvSpPr>
        <p:spPr>
          <a:xfrm>
            <a:off x="7479114" y="1874654"/>
            <a:ext cx="306315" cy="26469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85D4CB3-8979-CA90-7A9A-3E48E41BC333}"/>
              </a:ext>
            </a:extLst>
          </p:cNvPr>
          <p:cNvSpPr/>
          <p:nvPr/>
        </p:nvSpPr>
        <p:spPr>
          <a:xfrm>
            <a:off x="7482571" y="2230119"/>
            <a:ext cx="306315" cy="26469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7E0E5CA-0272-57FB-206B-3B8EBAD7624B}"/>
              </a:ext>
            </a:extLst>
          </p:cNvPr>
          <p:cNvSpPr/>
          <p:nvPr/>
        </p:nvSpPr>
        <p:spPr>
          <a:xfrm>
            <a:off x="3314205" y="5147532"/>
            <a:ext cx="291258" cy="26469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3E223F8-D260-E014-C9A0-AC76F79DAF7A}"/>
              </a:ext>
            </a:extLst>
          </p:cNvPr>
          <p:cNvSpPr/>
          <p:nvPr/>
        </p:nvSpPr>
        <p:spPr>
          <a:xfrm>
            <a:off x="3717030" y="5147532"/>
            <a:ext cx="291258" cy="26469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54ADDB3-DAA2-6682-AF85-4377DBB66EFE}"/>
              </a:ext>
            </a:extLst>
          </p:cNvPr>
          <p:cNvSpPr/>
          <p:nvPr/>
        </p:nvSpPr>
        <p:spPr>
          <a:xfrm>
            <a:off x="7498452" y="4545271"/>
            <a:ext cx="291258" cy="26469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BD10BA5-7C23-01C3-BFBF-CFD039D82AFF}"/>
              </a:ext>
            </a:extLst>
          </p:cNvPr>
          <p:cNvSpPr/>
          <p:nvPr/>
        </p:nvSpPr>
        <p:spPr>
          <a:xfrm>
            <a:off x="6697083" y="5209284"/>
            <a:ext cx="291258" cy="26469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C51EDE-FC22-2B29-0B52-80B916F965F1}"/>
              </a:ext>
            </a:extLst>
          </p:cNvPr>
          <p:cNvSpPr/>
          <p:nvPr/>
        </p:nvSpPr>
        <p:spPr>
          <a:xfrm>
            <a:off x="4006222" y="1407683"/>
            <a:ext cx="464424" cy="37366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06BCC63-F5C4-F475-2AAB-2A789B857894}"/>
              </a:ext>
            </a:extLst>
          </p:cNvPr>
          <p:cNvSpPr/>
          <p:nvPr/>
        </p:nvSpPr>
        <p:spPr>
          <a:xfrm>
            <a:off x="6438661" y="1399276"/>
            <a:ext cx="464424" cy="37366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CD32858-2C0F-44CB-0D54-2FA371EB791C}"/>
              </a:ext>
            </a:extLst>
          </p:cNvPr>
          <p:cNvSpPr/>
          <p:nvPr/>
        </p:nvSpPr>
        <p:spPr>
          <a:xfrm>
            <a:off x="2948718" y="4051531"/>
            <a:ext cx="464424" cy="37366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8441A8-9CA1-5B88-CBB6-81AD0EA91EE7}"/>
              </a:ext>
            </a:extLst>
          </p:cNvPr>
          <p:cNvSpPr/>
          <p:nvPr/>
        </p:nvSpPr>
        <p:spPr>
          <a:xfrm>
            <a:off x="5707091" y="4967966"/>
            <a:ext cx="464424" cy="37366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F8525B5-30F7-CB4A-CD64-F80CC64F0556}"/>
              </a:ext>
            </a:extLst>
          </p:cNvPr>
          <p:cNvCxnSpPr>
            <a:stCxn id="8" idx="0"/>
          </p:cNvCxnSpPr>
          <p:nvPr/>
        </p:nvCxnSpPr>
        <p:spPr>
          <a:xfrm flipH="1">
            <a:off x="5374215" y="1330416"/>
            <a:ext cx="1" cy="4197168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60F1BA3-00DD-497D-131F-164D82FBFE20}"/>
              </a:ext>
            </a:extLst>
          </p:cNvPr>
          <p:cNvCxnSpPr>
            <a:cxnSpLocks/>
            <a:stCxn id="8" idx="3"/>
            <a:endCxn id="8" idx="1"/>
          </p:cNvCxnSpPr>
          <p:nvPr/>
        </p:nvCxnSpPr>
        <p:spPr>
          <a:xfrm flipH="1">
            <a:off x="2873764" y="3429000"/>
            <a:ext cx="5000904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F66AED2-3F89-63DD-1B02-EAFB18B55F83}"/>
              </a:ext>
            </a:extLst>
          </p:cNvPr>
          <p:cNvSpPr/>
          <p:nvPr/>
        </p:nvSpPr>
        <p:spPr>
          <a:xfrm>
            <a:off x="8140223" y="5061629"/>
            <a:ext cx="26276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파트로 나눴을 때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대형 오브젝트 배치 개수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:5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en-US" altLang="ko-KR" sz="1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E087091-19B1-5D1C-8D9C-E76700128957}"/>
              </a:ext>
            </a:extLst>
          </p:cNvPr>
          <p:cNvSpPr/>
          <p:nvPr/>
        </p:nvSpPr>
        <p:spPr>
          <a:xfrm>
            <a:off x="8140223" y="4651762"/>
            <a:ext cx="16514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대형 오브젝트</a:t>
            </a:r>
            <a:endParaRPr lang="en-US" altLang="ko-KR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5275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CA87A-E973-3F09-3D9F-EACDC24E1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A0C039B-9F9E-CD51-13EC-0AE53CE75C0C}"/>
              </a:ext>
            </a:extLst>
          </p:cNvPr>
          <p:cNvSpPr/>
          <p:nvPr/>
        </p:nvSpPr>
        <p:spPr>
          <a:xfrm>
            <a:off x="349599" y="886339"/>
            <a:ext cx="1813317" cy="52014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배치 오브젝트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대형</a:t>
            </a:r>
            <a:endParaRPr lang="en-US" altLang="ko-KR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책상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대형 실린더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서랍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중형</a:t>
            </a:r>
            <a:endParaRPr lang="en-US" altLang="ko-KR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의자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카트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소형</a:t>
            </a:r>
            <a:endParaRPr lang="en-US" altLang="ko-KR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플라스크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비커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종이문서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574B4D-E78C-853E-2878-FAB22A787245}"/>
              </a:ext>
            </a:extLst>
          </p:cNvPr>
          <p:cNvSpPr/>
          <p:nvPr/>
        </p:nvSpPr>
        <p:spPr>
          <a:xfrm>
            <a:off x="0" y="0"/>
            <a:ext cx="51635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중앙방</a:t>
            </a:r>
            <a:r>
              <a:rPr lang="ko-KR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주요 오브젝트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6EE610-0229-B8A9-05CD-C0572651AAAB}"/>
              </a:ext>
            </a:extLst>
          </p:cNvPr>
          <p:cNvSpPr/>
          <p:nvPr/>
        </p:nvSpPr>
        <p:spPr>
          <a:xfrm>
            <a:off x="349599" y="6087763"/>
            <a:ext cx="10438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탈출 키</a:t>
            </a:r>
            <a:endParaRPr lang="en-US" altLang="ko-KR" sz="20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CB71A5-AA94-F2F2-019B-72451B1BB004}"/>
              </a:ext>
            </a:extLst>
          </p:cNvPr>
          <p:cNvSpPr/>
          <p:nvPr/>
        </p:nvSpPr>
        <p:spPr>
          <a:xfrm>
            <a:off x="2873764" y="1330416"/>
            <a:ext cx="5000904" cy="419716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47C8EC7-3FFB-4E1C-5044-7E507CE7FBCD}"/>
              </a:ext>
            </a:extLst>
          </p:cNvPr>
          <p:cNvSpPr/>
          <p:nvPr/>
        </p:nvSpPr>
        <p:spPr>
          <a:xfrm>
            <a:off x="4956415" y="3037973"/>
            <a:ext cx="835601" cy="78205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1E7DC5-51D9-6CCA-1F61-9C4356C90D49}"/>
              </a:ext>
            </a:extLst>
          </p:cNvPr>
          <p:cNvSpPr/>
          <p:nvPr/>
        </p:nvSpPr>
        <p:spPr>
          <a:xfrm>
            <a:off x="3829962" y="2132671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741CD2-540E-CE72-4D88-4411662CC23A}"/>
              </a:ext>
            </a:extLst>
          </p:cNvPr>
          <p:cNvSpPr/>
          <p:nvPr/>
        </p:nvSpPr>
        <p:spPr>
          <a:xfrm>
            <a:off x="3597323" y="2927177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07429A-C79D-5ADD-9892-124F8D4CBE97}"/>
              </a:ext>
            </a:extLst>
          </p:cNvPr>
          <p:cNvSpPr/>
          <p:nvPr/>
        </p:nvSpPr>
        <p:spPr>
          <a:xfrm>
            <a:off x="6399310" y="4589857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1790DA-697A-B30D-716E-4E1F51AD0A72}"/>
              </a:ext>
            </a:extLst>
          </p:cNvPr>
          <p:cNvSpPr/>
          <p:nvPr/>
        </p:nvSpPr>
        <p:spPr>
          <a:xfrm>
            <a:off x="6437753" y="4062810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986E73-0753-5EF5-0436-584E1332A6B1}"/>
              </a:ext>
            </a:extLst>
          </p:cNvPr>
          <p:cNvSpPr/>
          <p:nvPr/>
        </p:nvSpPr>
        <p:spPr>
          <a:xfrm>
            <a:off x="6183749" y="2886915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AA6838-775A-B99E-D618-25AE48378379}"/>
              </a:ext>
            </a:extLst>
          </p:cNvPr>
          <p:cNvSpPr/>
          <p:nvPr/>
        </p:nvSpPr>
        <p:spPr>
          <a:xfrm>
            <a:off x="5995957" y="2248102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8BAE8A-8647-AED8-C9D3-FC54F1BA70FA}"/>
              </a:ext>
            </a:extLst>
          </p:cNvPr>
          <p:cNvSpPr/>
          <p:nvPr/>
        </p:nvSpPr>
        <p:spPr>
          <a:xfrm>
            <a:off x="3793771" y="4094234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E2CAF0-36BB-32D6-B255-91A42ACC5369}"/>
              </a:ext>
            </a:extLst>
          </p:cNvPr>
          <p:cNvSpPr/>
          <p:nvPr/>
        </p:nvSpPr>
        <p:spPr>
          <a:xfrm>
            <a:off x="4090738" y="4690444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FCF6B1D-8A59-07CF-C48E-D6E39B1B4B14}"/>
              </a:ext>
            </a:extLst>
          </p:cNvPr>
          <p:cNvSpPr/>
          <p:nvPr/>
        </p:nvSpPr>
        <p:spPr>
          <a:xfrm>
            <a:off x="3336262" y="1591501"/>
            <a:ext cx="151285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038943F-CF41-1CA0-492E-DCC14D3CF69B}"/>
              </a:ext>
            </a:extLst>
          </p:cNvPr>
          <p:cNvSpPr/>
          <p:nvPr/>
        </p:nvSpPr>
        <p:spPr>
          <a:xfrm>
            <a:off x="3056281" y="2143633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247987-8EFA-D1EF-4713-5CF8B7FD24DC}"/>
              </a:ext>
            </a:extLst>
          </p:cNvPr>
          <p:cNvSpPr/>
          <p:nvPr/>
        </p:nvSpPr>
        <p:spPr>
          <a:xfrm>
            <a:off x="6968870" y="2406216"/>
            <a:ext cx="151285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BE114AF-2AC0-FAFD-F587-D8AFB99224FC}"/>
              </a:ext>
            </a:extLst>
          </p:cNvPr>
          <p:cNvSpPr/>
          <p:nvPr/>
        </p:nvSpPr>
        <p:spPr>
          <a:xfrm>
            <a:off x="6145649" y="1880979"/>
            <a:ext cx="151285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A3315A2-8E7B-4CAC-F21B-2172522BD2F8}"/>
              </a:ext>
            </a:extLst>
          </p:cNvPr>
          <p:cNvSpPr/>
          <p:nvPr/>
        </p:nvSpPr>
        <p:spPr>
          <a:xfrm>
            <a:off x="3314205" y="5266243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769310B-1F16-80B9-7D54-7A118706BF53}"/>
              </a:ext>
            </a:extLst>
          </p:cNvPr>
          <p:cNvSpPr/>
          <p:nvPr/>
        </p:nvSpPr>
        <p:spPr>
          <a:xfrm>
            <a:off x="3717030" y="5266243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D55A4A7-223E-BB4D-5BFD-5CFC99901FAA}"/>
              </a:ext>
            </a:extLst>
          </p:cNvPr>
          <p:cNvSpPr/>
          <p:nvPr/>
        </p:nvSpPr>
        <p:spPr>
          <a:xfrm>
            <a:off x="7370938" y="4909672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41826F5-99FA-D075-E8C0-508DC07E66A1}"/>
              </a:ext>
            </a:extLst>
          </p:cNvPr>
          <p:cNvSpPr/>
          <p:nvPr/>
        </p:nvSpPr>
        <p:spPr>
          <a:xfrm>
            <a:off x="6697083" y="5327995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FCCB5FB-5A16-0A11-8E14-8E368932152E}"/>
              </a:ext>
            </a:extLst>
          </p:cNvPr>
          <p:cNvSpPr/>
          <p:nvPr/>
        </p:nvSpPr>
        <p:spPr>
          <a:xfrm>
            <a:off x="4261150" y="1728974"/>
            <a:ext cx="229373" cy="18454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C2B934-5433-9987-C0D5-19E7E57DFCB4}"/>
              </a:ext>
            </a:extLst>
          </p:cNvPr>
          <p:cNvSpPr/>
          <p:nvPr/>
        </p:nvSpPr>
        <p:spPr>
          <a:xfrm>
            <a:off x="6438661" y="1588393"/>
            <a:ext cx="229373" cy="18454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A4CCF33-6035-2CE3-1EE9-20A6CB42E6D2}"/>
              </a:ext>
            </a:extLst>
          </p:cNvPr>
          <p:cNvSpPr/>
          <p:nvPr/>
        </p:nvSpPr>
        <p:spPr>
          <a:xfrm>
            <a:off x="2992822" y="4215738"/>
            <a:ext cx="229373" cy="18454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26CD68-C8AD-6562-41D6-96F7ADF1D4AA}"/>
              </a:ext>
            </a:extLst>
          </p:cNvPr>
          <p:cNvSpPr/>
          <p:nvPr/>
        </p:nvSpPr>
        <p:spPr>
          <a:xfrm>
            <a:off x="5940902" y="5134561"/>
            <a:ext cx="229373" cy="18454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EF8BA51-7DF5-67ED-1E6C-DB4BA7B04A61}"/>
              </a:ext>
            </a:extLst>
          </p:cNvPr>
          <p:cNvCxnSpPr>
            <a:stCxn id="8" idx="0"/>
          </p:cNvCxnSpPr>
          <p:nvPr/>
        </p:nvCxnSpPr>
        <p:spPr>
          <a:xfrm flipH="1">
            <a:off x="5374215" y="1330416"/>
            <a:ext cx="1" cy="4197168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9EE61DD-3802-C8DD-8CC0-40099B1A0BE0}"/>
              </a:ext>
            </a:extLst>
          </p:cNvPr>
          <p:cNvCxnSpPr>
            <a:cxnSpLocks/>
            <a:stCxn id="8" idx="3"/>
            <a:endCxn id="8" idx="1"/>
          </p:cNvCxnSpPr>
          <p:nvPr/>
        </p:nvCxnSpPr>
        <p:spPr>
          <a:xfrm flipH="1">
            <a:off x="2873764" y="3429000"/>
            <a:ext cx="5000904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85423DF-5D6A-DCC9-31E5-31894278A374}"/>
              </a:ext>
            </a:extLst>
          </p:cNvPr>
          <p:cNvSpPr/>
          <p:nvPr/>
        </p:nvSpPr>
        <p:spPr>
          <a:xfrm>
            <a:off x="8140223" y="5061629"/>
            <a:ext cx="27318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파트로 나눴을 때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중형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오브젝트 배치 개수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:10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en-US" altLang="ko-KR" sz="1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940505-9757-0C47-A79E-A1BF4318B153}"/>
              </a:ext>
            </a:extLst>
          </p:cNvPr>
          <p:cNvSpPr/>
          <p:nvPr/>
        </p:nvSpPr>
        <p:spPr>
          <a:xfrm>
            <a:off x="8140223" y="4651762"/>
            <a:ext cx="16514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중형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오브젝트</a:t>
            </a:r>
            <a:endParaRPr lang="en-US" altLang="ko-KR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748ACD-898C-0083-519A-3C06F701022A}"/>
              </a:ext>
            </a:extLst>
          </p:cNvPr>
          <p:cNvSpPr/>
          <p:nvPr/>
        </p:nvSpPr>
        <p:spPr>
          <a:xfrm>
            <a:off x="4089312" y="2646168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703D5E-C220-434F-0289-7D748A22ECBF}"/>
              </a:ext>
            </a:extLst>
          </p:cNvPr>
          <p:cNvSpPr/>
          <p:nvPr/>
        </p:nvSpPr>
        <p:spPr>
          <a:xfrm>
            <a:off x="4499956" y="2369094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296A72-FBB6-5FAF-83BB-8754F5E33C58}"/>
              </a:ext>
            </a:extLst>
          </p:cNvPr>
          <p:cNvSpPr/>
          <p:nvPr/>
        </p:nvSpPr>
        <p:spPr>
          <a:xfrm>
            <a:off x="6889125" y="4515859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2E7C119-F6D2-9911-F9A3-CD60919A6B3B}"/>
              </a:ext>
            </a:extLst>
          </p:cNvPr>
          <p:cNvSpPr/>
          <p:nvPr/>
        </p:nvSpPr>
        <p:spPr>
          <a:xfrm>
            <a:off x="6927568" y="3988812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E82C49-2375-B008-B48E-CD08A576F7E5}"/>
              </a:ext>
            </a:extLst>
          </p:cNvPr>
          <p:cNvSpPr/>
          <p:nvPr/>
        </p:nvSpPr>
        <p:spPr>
          <a:xfrm>
            <a:off x="6746170" y="2751486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316312A-D06A-DF04-5D12-743AE8F798E7}"/>
              </a:ext>
            </a:extLst>
          </p:cNvPr>
          <p:cNvSpPr/>
          <p:nvPr/>
        </p:nvSpPr>
        <p:spPr>
          <a:xfrm>
            <a:off x="6485772" y="2174104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16A938-C327-B9BA-4D4C-8F7CEAF1C573}"/>
              </a:ext>
            </a:extLst>
          </p:cNvPr>
          <p:cNvSpPr/>
          <p:nvPr/>
        </p:nvSpPr>
        <p:spPr>
          <a:xfrm>
            <a:off x="4354968" y="4271624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B794A6E-08B4-33DA-1789-21D4F722BE82}"/>
              </a:ext>
            </a:extLst>
          </p:cNvPr>
          <p:cNvSpPr/>
          <p:nvPr/>
        </p:nvSpPr>
        <p:spPr>
          <a:xfrm>
            <a:off x="4580553" y="4616446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24384A2-5170-A1F5-B2FF-5C6177170A3F}"/>
              </a:ext>
            </a:extLst>
          </p:cNvPr>
          <p:cNvSpPr/>
          <p:nvPr/>
        </p:nvSpPr>
        <p:spPr>
          <a:xfrm>
            <a:off x="3350576" y="2576898"/>
            <a:ext cx="151285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28194D0-B578-3B94-E2EF-BF4BED9F96F1}"/>
              </a:ext>
            </a:extLst>
          </p:cNvPr>
          <p:cNvSpPr/>
          <p:nvPr/>
        </p:nvSpPr>
        <p:spPr>
          <a:xfrm>
            <a:off x="4709728" y="1946343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843474A-60AA-EAE9-0ED1-7911DE6E3349}"/>
              </a:ext>
            </a:extLst>
          </p:cNvPr>
          <p:cNvSpPr/>
          <p:nvPr/>
        </p:nvSpPr>
        <p:spPr>
          <a:xfrm>
            <a:off x="7298948" y="2886916"/>
            <a:ext cx="151285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C6E92DA-36C6-2CAC-5CDD-D84490B4876C}"/>
              </a:ext>
            </a:extLst>
          </p:cNvPr>
          <p:cNvSpPr/>
          <p:nvPr/>
        </p:nvSpPr>
        <p:spPr>
          <a:xfrm>
            <a:off x="7430689" y="2268369"/>
            <a:ext cx="151285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66D11A2-2BB5-8BD7-B292-2F00099A4465}"/>
              </a:ext>
            </a:extLst>
          </p:cNvPr>
          <p:cNvSpPr/>
          <p:nvPr/>
        </p:nvSpPr>
        <p:spPr>
          <a:xfrm>
            <a:off x="3597323" y="4955729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DAC2402-3642-31B5-40CF-0657908B25D1}"/>
              </a:ext>
            </a:extLst>
          </p:cNvPr>
          <p:cNvSpPr/>
          <p:nvPr/>
        </p:nvSpPr>
        <p:spPr>
          <a:xfrm>
            <a:off x="4206845" y="5192245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7413A23-3537-8FA6-B0B4-19051C195AC8}"/>
              </a:ext>
            </a:extLst>
          </p:cNvPr>
          <p:cNvSpPr/>
          <p:nvPr/>
        </p:nvSpPr>
        <p:spPr>
          <a:xfrm>
            <a:off x="7320104" y="4422439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987C593-5E76-A50C-C077-5D428AF90AD7}"/>
              </a:ext>
            </a:extLst>
          </p:cNvPr>
          <p:cNvSpPr/>
          <p:nvPr/>
        </p:nvSpPr>
        <p:spPr>
          <a:xfrm>
            <a:off x="6964497" y="5315520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689F8B0-CE3B-B2A9-7576-FCC75C92113C}"/>
              </a:ext>
            </a:extLst>
          </p:cNvPr>
          <p:cNvSpPr/>
          <p:nvPr/>
        </p:nvSpPr>
        <p:spPr>
          <a:xfrm>
            <a:off x="3411847" y="1978637"/>
            <a:ext cx="229373" cy="18454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21298FA-0F47-94DF-4DCD-015CFCEB5AC4}"/>
              </a:ext>
            </a:extLst>
          </p:cNvPr>
          <p:cNvSpPr/>
          <p:nvPr/>
        </p:nvSpPr>
        <p:spPr>
          <a:xfrm>
            <a:off x="7124656" y="1856563"/>
            <a:ext cx="229373" cy="18454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BFF02BB-265D-1C37-2A8C-DF8F034D3DA1}"/>
              </a:ext>
            </a:extLst>
          </p:cNvPr>
          <p:cNvSpPr/>
          <p:nvPr/>
        </p:nvSpPr>
        <p:spPr>
          <a:xfrm>
            <a:off x="3731938" y="4487803"/>
            <a:ext cx="229373" cy="18454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DD5948-67CF-9895-65AA-0002AFE39716}"/>
              </a:ext>
            </a:extLst>
          </p:cNvPr>
          <p:cNvSpPr/>
          <p:nvPr/>
        </p:nvSpPr>
        <p:spPr>
          <a:xfrm>
            <a:off x="6430717" y="5060563"/>
            <a:ext cx="229373" cy="18454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550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5A209-3562-DB1D-53A5-64DE79652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C1C3F2-61AD-B48A-3B2C-3A7C8DAF1E7D}"/>
              </a:ext>
            </a:extLst>
          </p:cNvPr>
          <p:cNvSpPr/>
          <p:nvPr/>
        </p:nvSpPr>
        <p:spPr>
          <a:xfrm>
            <a:off x="2873764" y="1330416"/>
            <a:ext cx="5000904" cy="419716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5256BDC-ABAD-6DB0-D2AA-4EA3C45101DA}"/>
              </a:ext>
            </a:extLst>
          </p:cNvPr>
          <p:cNvSpPr/>
          <p:nvPr/>
        </p:nvSpPr>
        <p:spPr>
          <a:xfrm>
            <a:off x="4984401" y="1339290"/>
            <a:ext cx="731363" cy="1833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61E9273-D041-D773-E810-3020DAD083A2}"/>
              </a:ext>
            </a:extLst>
          </p:cNvPr>
          <p:cNvSpPr/>
          <p:nvPr/>
        </p:nvSpPr>
        <p:spPr>
          <a:xfrm>
            <a:off x="4991501" y="3712842"/>
            <a:ext cx="742590" cy="18147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84966DD-C3CD-FDFB-FDF9-05592E262CE8}"/>
              </a:ext>
            </a:extLst>
          </p:cNvPr>
          <p:cNvSpPr/>
          <p:nvPr/>
        </p:nvSpPr>
        <p:spPr>
          <a:xfrm rot="5400000">
            <a:off x="3781071" y="2239733"/>
            <a:ext cx="553310" cy="2392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79D9B13-EDD2-45AE-FD5D-64C2F4BBD23A}"/>
              </a:ext>
            </a:extLst>
          </p:cNvPr>
          <p:cNvSpPr/>
          <p:nvPr/>
        </p:nvSpPr>
        <p:spPr>
          <a:xfrm rot="5400000">
            <a:off x="6480898" y="2319078"/>
            <a:ext cx="597231" cy="21903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E0D3785E-FDF2-2FC6-5E59-90030174F7F2}"/>
              </a:ext>
            </a:extLst>
          </p:cNvPr>
          <p:cNvSpPr/>
          <p:nvPr/>
        </p:nvSpPr>
        <p:spPr>
          <a:xfrm>
            <a:off x="4874219" y="2945780"/>
            <a:ext cx="992716" cy="952945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603C5C-6D1B-9DDF-A903-53569B4BE1EC}"/>
              </a:ext>
            </a:extLst>
          </p:cNvPr>
          <p:cNvSpPr/>
          <p:nvPr/>
        </p:nvSpPr>
        <p:spPr>
          <a:xfrm>
            <a:off x="349599" y="886339"/>
            <a:ext cx="1813317" cy="52014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배치 오브젝트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대형</a:t>
            </a:r>
            <a:endParaRPr lang="en-US" altLang="ko-KR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책상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대형 실린더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서랍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중형</a:t>
            </a:r>
            <a:endParaRPr lang="en-US" altLang="ko-KR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의자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카트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소형</a:t>
            </a:r>
            <a:endParaRPr lang="en-US" altLang="ko-KR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플라스크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비커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종이문서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7E2E56-0BC7-D3BC-4F58-D501B7CD59A4}"/>
              </a:ext>
            </a:extLst>
          </p:cNvPr>
          <p:cNvSpPr/>
          <p:nvPr/>
        </p:nvSpPr>
        <p:spPr>
          <a:xfrm>
            <a:off x="0" y="0"/>
            <a:ext cx="51635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중앙방</a:t>
            </a:r>
            <a:r>
              <a:rPr lang="ko-KR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주요 오브젝트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D9BBF8-E105-58F3-4B31-DE25ECFE8C01}"/>
              </a:ext>
            </a:extLst>
          </p:cNvPr>
          <p:cNvSpPr/>
          <p:nvPr/>
        </p:nvSpPr>
        <p:spPr>
          <a:xfrm>
            <a:off x="349599" y="6087763"/>
            <a:ext cx="10438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탈출 키</a:t>
            </a:r>
            <a:endParaRPr lang="en-US" altLang="ko-KR" sz="20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5BE1A9-45DB-E1B7-1CF9-D0A2F4BBF5B2}"/>
              </a:ext>
            </a:extLst>
          </p:cNvPr>
          <p:cNvSpPr/>
          <p:nvPr/>
        </p:nvSpPr>
        <p:spPr>
          <a:xfrm>
            <a:off x="4956415" y="3037973"/>
            <a:ext cx="835601" cy="78205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551476-EAA2-3086-C4E8-74429435CDF5}"/>
              </a:ext>
            </a:extLst>
          </p:cNvPr>
          <p:cNvSpPr/>
          <p:nvPr/>
        </p:nvSpPr>
        <p:spPr>
          <a:xfrm>
            <a:off x="5033983" y="2211618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51BE79-8C0C-69FC-7F34-701A0729D38E}"/>
              </a:ext>
            </a:extLst>
          </p:cNvPr>
          <p:cNvSpPr/>
          <p:nvPr/>
        </p:nvSpPr>
        <p:spPr>
          <a:xfrm>
            <a:off x="3720681" y="2987327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B00ABA-E9DC-B24F-EC78-55AEB579241A}"/>
              </a:ext>
            </a:extLst>
          </p:cNvPr>
          <p:cNvSpPr/>
          <p:nvPr/>
        </p:nvSpPr>
        <p:spPr>
          <a:xfrm>
            <a:off x="6399310" y="4650157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011A20-64D6-7D5A-E60D-348B5341232A}"/>
              </a:ext>
            </a:extLst>
          </p:cNvPr>
          <p:cNvSpPr/>
          <p:nvPr/>
        </p:nvSpPr>
        <p:spPr>
          <a:xfrm>
            <a:off x="6411000" y="4123110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347635-68FC-69B4-3EDF-E24D6F160719}"/>
              </a:ext>
            </a:extLst>
          </p:cNvPr>
          <p:cNvSpPr/>
          <p:nvPr/>
        </p:nvSpPr>
        <p:spPr>
          <a:xfrm>
            <a:off x="5446172" y="2661425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FFE9ACF-2282-FF0A-8B1C-07B8B5C12876}"/>
              </a:ext>
            </a:extLst>
          </p:cNvPr>
          <p:cNvSpPr/>
          <p:nvPr/>
        </p:nvSpPr>
        <p:spPr>
          <a:xfrm>
            <a:off x="5969204" y="2308402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F95A7D-41DC-A0C5-0133-073A8116703C}"/>
              </a:ext>
            </a:extLst>
          </p:cNvPr>
          <p:cNvSpPr/>
          <p:nvPr/>
        </p:nvSpPr>
        <p:spPr>
          <a:xfrm>
            <a:off x="4165549" y="4044918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3C51F8-10C8-CB57-3449-E0FF758086F9}"/>
              </a:ext>
            </a:extLst>
          </p:cNvPr>
          <p:cNvSpPr/>
          <p:nvPr/>
        </p:nvSpPr>
        <p:spPr>
          <a:xfrm>
            <a:off x="4090738" y="4750744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B3BEE00-9CCF-87F2-0B75-D8D53546544B}"/>
              </a:ext>
            </a:extLst>
          </p:cNvPr>
          <p:cNvSpPr/>
          <p:nvPr/>
        </p:nvSpPr>
        <p:spPr>
          <a:xfrm>
            <a:off x="3309510" y="1651801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D0399C2-6FCA-D6A9-0ECD-E9704C6C8892}"/>
              </a:ext>
            </a:extLst>
          </p:cNvPr>
          <p:cNvSpPr/>
          <p:nvPr/>
        </p:nvSpPr>
        <p:spPr>
          <a:xfrm>
            <a:off x="3029528" y="2203933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EE8474C-0009-2CA4-0888-37483C7954E8}"/>
              </a:ext>
            </a:extLst>
          </p:cNvPr>
          <p:cNvSpPr/>
          <p:nvPr/>
        </p:nvSpPr>
        <p:spPr>
          <a:xfrm>
            <a:off x="6942118" y="2466516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954B388-4641-B3BD-2DE7-A8BD928583DF}"/>
              </a:ext>
            </a:extLst>
          </p:cNvPr>
          <p:cNvSpPr/>
          <p:nvPr/>
        </p:nvSpPr>
        <p:spPr>
          <a:xfrm>
            <a:off x="6118897" y="1941279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494AD75-F834-86D1-10F1-921092BE5E67}"/>
              </a:ext>
            </a:extLst>
          </p:cNvPr>
          <p:cNvSpPr/>
          <p:nvPr/>
        </p:nvSpPr>
        <p:spPr>
          <a:xfrm>
            <a:off x="3314205" y="5326543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6D42E3F-DF9F-CA62-02A3-6F371ADBC192}"/>
              </a:ext>
            </a:extLst>
          </p:cNvPr>
          <p:cNvSpPr/>
          <p:nvPr/>
        </p:nvSpPr>
        <p:spPr>
          <a:xfrm>
            <a:off x="3717030" y="5326543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DF7BA55-3634-4491-C55E-2E45F7208895}"/>
              </a:ext>
            </a:extLst>
          </p:cNvPr>
          <p:cNvSpPr/>
          <p:nvPr/>
        </p:nvSpPr>
        <p:spPr>
          <a:xfrm>
            <a:off x="7344185" y="4969972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62342BE-B9C4-9D1B-4645-8565E28BEE6C}"/>
              </a:ext>
            </a:extLst>
          </p:cNvPr>
          <p:cNvSpPr/>
          <p:nvPr/>
        </p:nvSpPr>
        <p:spPr>
          <a:xfrm>
            <a:off x="6670330" y="5388295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483991-D2F3-0157-7836-6C7C6770B6AC}"/>
              </a:ext>
            </a:extLst>
          </p:cNvPr>
          <p:cNvSpPr/>
          <p:nvPr/>
        </p:nvSpPr>
        <p:spPr>
          <a:xfrm>
            <a:off x="4234398" y="1821527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E0F13F-7B33-1E41-997B-52CDE8AE0484}"/>
              </a:ext>
            </a:extLst>
          </p:cNvPr>
          <p:cNvSpPr/>
          <p:nvPr/>
        </p:nvSpPr>
        <p:spPr>
          <a:xfrm>
            <a:off x="6411909" y="1680946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C359E7E-7416-388F-EDC3-C3AB9113FA76}"/>
              </a:ext>
            </a:extLst>
          </p:cNvPr>
          <p:cNvSpPr/>
          <p:nvPr/>
        </p:nvSpPr>
        <p:spPr>
          <a:xfrm>
            <a:off x="2992823" y="4308291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A297FF-7098-4959-801C-357DADE8EBA3}"/>
              </a:ext>
            </a:extLst>
          </p:cNvPr>
          <p:cNvSpPr/>
          <p:nvPr/>
        </p:nvSpPr>
        <p:spPr>
          <a:xfrm>
            <a:off x="5940903" y="5227114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1D431A5-AB49-F93D-753F-23009991B50D}"/>
              </a:ext>
            </a:extLst>
          </p:cNvPr>
          <p:cNvCxnSpPr>
            <a:stCxn id="8" idx="0"/>
          </p:cNvCxnSpPr>
          <p:nvPr/>
        </p:nvCxnSpPr>
        <p:spPr>
          <a:xfrm flipH="1">
            <a:off x="5374215" y="1330416"/>
            <a:ext cx="1" cy="4197168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73B8B98-4435-6686-830A-E770BDE3E03C}"/>
              </a:ext>
            </a:extLst>
          </p:cNvPr>
          <p:cNvCxnSpPr>
            <a:cxnSpLocks/>
            <a:stCxn id="8" idx="3"/>
            <a:endCxn id="8" idx="1"/>
          </p:cNvCxnSpPr>
          <p:nvPr/>
        </p:nvCxnSpPr>
        <p:spPr>
          <a:xfrm flipH="1">
            <a:off x="2873764" y="3429000"/>
            <a:ext cx="5000904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9CC31F-7BCA-A07C-22EA-D8149D1F9F40}"/>
              </a:ext>
            </a:extLst>
          </p:cNvPr>
          <p:cNvSpPr/>
          <p:nvPr/>
        </p:nvSpPr>
        <p:spPr>
          <a:xfrm>
            <a:off x="7983706" y="3677861"/>
            <a:ext cx="317426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파트로 나눴을 때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소형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오브젝트 배치 개수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:20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  <a:p>
            <a:endParaRPr lang="en-US" altLang="ko-KR" sz="1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소형 오브젝트는 복층에도 존재 한다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99520C-557A-9DDE-D009-C2026AA8B8A8}"/>
              </a:ext>
            </a:extLst>
          </p:cNvPr>
          <p:cNvSpPr/>
          <p:nvPr/>
        </p:nvSpPr>
        <p:spPr>
          <a:xfrm>
            <a:off x="7983706" y="3267994"/>
            <a:ext cx="16514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소형 오브젝트</a:t>
            </a:r>
            <a:endParaRPr lang="en-US" altLang="ko-KR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998C49C-8153-5C04-321D-599552BD1C4B}"/>
              </a:ext>
            </a:extLst>
          </p:cNvPr>
          <p:cNvSpPr/>
          <p:nvPr/>
        </p:nvSpPr>
        <p:spPr>
          <a:xfrm>
            <a:off x="4115948" y="2831702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7ED5C1-0440-85F2-2A0C-B7E6F1F4D7D7}"/>
              </a:ext>
            </a:extLst>
          </p:cNvPr>
          <p:cNvSpPr/>
          <p:nvPr/>
        </p:nvSpPr>
        <p:spPr>
          <a:xfrm>
            <a:off x="4473203" y="2429394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F79873-8FDD-8837-C188-FA418262DEFC}"/>
              </a:ext>
            </a:extLst>
          </p:cNvPr>
          <p:cNvSpPr/>
          <p:nvPr/>
        </p:nvSpPr>
        <p:spPr>
          <a:xfrm>
            <a:off x="6862372" y="4576159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9D44AA-7E42-0C37-9049-D0260CA522EB}"/>
              </a:ext>
            </a:extLst>
          </p:cNvPr>
          <p:cNvSpPr/>
          <p:nvPr/>
        </p:nvSpPr>
        <p:spPr>
          <a:xfrm>
            <a:off x="7369130" y="3752887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F67CF8-B8BD-06A1-9D02-C88B70A7BA1C}"/>
              </a:ext>
            </a:extLst>
          </p:cNvPr>
          <p:cNvSpPr/>
          <p:nvPr/>
        </p:nvSpPr>
        <p:spPr>
          <a:xfrm>
            <a:off x="6719417" y="2811786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DBAFA72-5475-95B3-D190-AF8F6009353F}"/>
              </a:ext>
            </a:extLst>
          </p:cNvPr>
          <p:cNvSpPr/>
          <p:nvPr/>
        </p:nvSpPr>
        <p:spPr>
          <a:xfrm>
            <a:off x="6459019" y="2234404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C98F2E-6492-FD0D-F89F-8FE98FB23C19}"/>
              </a:ext>
            </a:extLst>
          </p:cNvPr>
          <p:cNvSpPr/>
          <p:nvPr/>
        </p:nvSpPr>
        <p:spPr>
          <a:xfrm>
            <a:off x="4354968" y="4331924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83D0258-D7A4-0B47-E16A-69672EAF7290}"/>
              </a:ext>
            </a:extLst>
          </p:cNvPr>
          <p:cNvSpPr/>
          <p:nvPr/>
        </p:nvSpPr>
        <p:spPr>
          <a:xfrm>
            <a:off x="4580553" y="4676746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5CEADBE-FA64-3E1B-6E98-BA82627E0CD1}"/>
              </a:ext>
            </a:extLst>
          </p:cNvPr>
          <p:cNvSpPr/>
          <p:nvPr/>
        </p:nvSpPr>
        <p:spPr>
          <a:xfrm>
            <a:off x="3323824" y="2637198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671B720-3D11-03D7-B4FA-01897C56DF8A}"/>
              </a:ext>
            </a:extLst>
          </p:cNvPr>
          <p:cNvSpPr/>
          <p:nvPr/>
        </p:nvSpPr>
        <p:spPr>
          <a:xfrm>
            <a:off x="4682975" y="2006643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86B042A-210B-A349-C450-51D0897EFB31}"/>
              </a:ext>
            </a:extLst>
          </p:cNvPr>
          <p:cNvSpPr/>
          <p:nvPr/>
        </p:nvSpPr>
        <p:spPr>
          <a:xfrm>
            <a:off x="7079588" y="3207690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466DF31-991E-A3C6-BC37-FA5DFF886AA6}"/>
              </a:ext>
            </a:extLst>
          </p:cNvPr>
          <p:cNvSpPr/>
          <p:nvPr/>
        </p:nvSpPr>
        <p:spPr>
          <a:xfrm>
            <a:off x="7403937" y="2328669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6ED0865-F922-3B48-15A5-720EE08007B1}"/>
              </a:ext>
            </a:extLst>
          </p:cNvPr>
          <p:cNvSpPr/>
          <p:nvPr/>
        </p:nvSpPr>
        <p:spPr>
          <a:xfrm>
            <a:off x="3657181" y="5016492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B47CF30-CFF3-CBF6-2172-C2931742E6DB}"/>
              </a:ext>
            </a:extLst>
          </p:cNvPr>
          <p:cNvSpPr/>
          <p:nvPr/>
        </p:nvSpPr>
        <p:spPr>
          <a:xfrm>
            <a:off x="4206845" y="5252545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ACDF98E-3CE1-29A1-48C6-F35A196FDCFA}"/>
              </a:ext>
            </a:extLst>
          </p:cNvPr>
          <p:cNvSpPr/>
          <p:nvPr/>
        </p:nvSpPr>
        <p:spPr>
          <a:xfrm>
            <a:off x="7293351" y="4482739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EF5B840-C42D-EE2E-1CAD-0995CEA0E828}"/>
              </a:ext>
            </a:extLst>
          </p:cNvPr>
          <p:cNvSpPr/>
          <p:nvPr/>
        </p:nvSpPr>
        <p:spPr>
          <a:xfrm>
            <a:off x="6937744" y="5375820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449629-3F00-CC32-98A6-FD703D793EE4}"/>
              </a:ext>
            </a:extLst>
          </p:cNvPr>
          <p:cNvSpPr/>
          <p:nvPr/>
        </p:nvSpPr>
        <p:spPr>
          <a:xfrm>
            <a:off x="3385095" y="2071190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F76ACE-DB63-3BD0-AEE1-3A1C68AB67EE}"/>
              </a:ext>
            </a:extLst>
          </p:cNvPr>
          <p:cNvSpPr/>
          <p:nvPr/>
        </p:nvSpPr>
        <p:spPr>
          <a:xfrm>
            <a:off x="7097904" y="1949116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754C86-4133-47BE-477B-FC9D292C6F22}"/>
              </a:ext>
            </a:extLst>
          </p:cNvPr>
          <p:cNvSpPr/>
          <p:nvPr/>
        </p:nvSpPr>
        <p:spPr>
          <a:xfrm>
            <a:off x="3731939" y="4580356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908F58E-7A03-7325-4BD8-6A13637FDA56}"/>
              </a:ext>
            </a:extLst>
          </p:cNvPr>
          <p:cNvSpPr/>
          <p:nvPr/>
        </p:nvSpPr>
        <p:spPr>
          <a:xfrm>
            <a:off x="6403965" y="5153116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A532F5-33E1-7179-58B4-F603DF5CF80A}"/>
              </a:ext>
            </a:extLst>
          </p:cNvPr>
          <p:cNvSpPr/>
          <p:nvPr/>
        </p:nvSpPr>
        <p:spPr>
          <a:xfrm>
            <a:off x="3586665" y="1856729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664A26-3E58-1A04-7E90-86B268EE0C89}"/>
              </a:ext>
            </a:extLst>
          </p:cNvPr>
          <p:cNvSpPr/>
          <p:nvPr/>
        </p:nvSpPr>
        <p:spPr>
          <a:xfrm>
            <a:off x="3323824" y="2831702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084BB8-8542-9518-FAF8-1EE2849EB3AE}"/>
              </a:ext>
            </a:extLst>
          </p:cNvPr>
          <p:cNvSpPr/>
          <p:nvPr/>
        </p:nvSpPr>
        <p:spPr>
          <a:xfrm>
            <a:off x="5967062" y="4191919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BE552A-D335-602F-0DFA-2D5F33129E67}"/>
              </a:ext>
            </a:extLst>
          </p:cNvPr>
          <p:cNvSpPr/>
          <p:nvPr/>
        </p:nvSpPr>
        <p:spPr>
          <a:xfrm>
            <a:off x="6194456" y="3786868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364421F-4703-2875-8483-3C2DA0F40734}"/>
              </a:ext>
            </a:extLst>
          </p:cNvPr>
          <p:cNvSpPr/>
          <p:nvPr/>
        </p:nvSpPr>
        <p:spPr>
          <a:xfrm>
            <a:off x="5940452" y="2610973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C00A24-B952-7B58-68AD-E4B34FA5F5DD}"/>
              </a:ext>
            </a:extLst>
          </p:cNvPr>
          <p:cNvSpPr/>
          <p:nvPr/>
        </p:nvSpPr>
        <p:spPr>
          <a:xfrm>
            <a:off x="5752660" y="1972160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6F7CEED-5F19-BB93-846C-23194836A250}"/>
              </a:ext>
            </a:extLst>
          </p:cNvPr>
          <p:cNvSpPr/>
          <p:nvPr/>
        </p:nvSpPr>
        <p:spPr>
          <a:xfrm>
            <a:off x="3577227" y="3818292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13EDE90-1FD2-21BB-4935-D22AF29DF6F1}"/>
              </a:ext>
            </a:extLst>
          </p:cNvPr>
          <p:cNvSpPr/>
          <p:nvPr/>
        </p:nvSpPr>
        <p:spPr>
          <a:xfrm>
            <a:off x="5103159" y="4895595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9B6A031-9DB9-0CC9-582C-A9D98D495973}"/>
              </a:ext>
            </a:extLst>
          </p:cNvPr>
          <p:cNvSpPr/>
          <p:nvPr/>
        </p:nvSpPr>
        <p:spPr>
          <a:xfrm>
            <a:off x="4247618" y="2475773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B4F1156-BCFE-840F-368A-5F0BA44CAFFE}"/>
              </a:ext>
            </a:extLst>
          </p:cNvPr>
          <p:cNvSpPr/>
          <p:nvPr/>
        </p:nvSpPr>
        <p:spPr>
          <a:xfrm>
            <a:off x="3557533" y="2409233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91E955A8-1836-65D1-92B7-33431A15B649}"/>
              </a:ext>
            </a:extLst>
          </p:cNvPr>
          <p:cNvSpPr/>
          <p:nvPr/>
        </p:nvSpPr>
        <p:spPr>
          <a:xfrm>
            <a:off x="6725574" y="2130274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5260CC2-C701-6406-E151-047B9AB838EB}"/>
              </a:ext>
            </a:extLst>
          </p:cNvPr>
          <p:cNvSpPr/>
          <p:nvPr/>
        </p:nvSpPr>
        <p:spPr>
          <a:xfrm>
            <a:off x="5902353" y="1605037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A440BF45-8027-97ED-9F7F-BE2846EC6888}"/>
              </a:ext>
            </a:extLst>
          </p:cNvPr>
          <p:cNvSpPr/>
          <p:nvPr/>
        </p:nvSpPr>
        <p:spPr>
          <a:xfrm>
            <a:off x="3097661" y="4990301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C91AF54-5E63-41B3-A520-1980240EFD0D}"/>
              </a:ext>
            </a:extLst>
          </p:cNvPr>
          <p:cNvSpPr/>
          <p:nvPr/>
        </p:nvSpPr>
        <p:spPr>
          <a:xfrm>
            <a:off x="3999709" y="4423631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09BF640-ADDD-1947-DDDF-C8AE93FA7239}"/>
              </a:ext>
            </a:extLst>
          </p:cNvPr>
          <p:cNvSpPr/>
          <p:nvPr/>
        </p:nvSpPr>
        <p:spPr>
          <a:xfrm>
            <a:off x="7127641" y="4633730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C0E1F6A-F745-7CD1-876E-D890D0476153}"/>
              </a:ext>
            </a:extLst>
          </p:cNvPr>
          <p:cNvSpPr/>
          <p:nvPr/>
        </p:nvSpPr>
        <p:spPr>
          <a:xfrm>
            <a:off x="6453786" y="5052053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75A6AFD-61D8-D74A-CE8A-0D4919389DC3}"/>
              </a:ext>
            </a:extLst>
          </p:cNvPr>
          <p:cNvSpPr/>
          <p:nvPr/>
        </p:nvSpPr>
        <p:spPr>
          <a:xfrm>
            <a:off x="4017854" y="1485285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AC57380-5D40-3F02-1DDB-8D44D72BBF32}"/>
              </a:ext>
            </a:extLst>
          </p:cNvPr>
          <p:cNvSpPr/>
          <p:nvPr/>
        </p:nvSpPr>
        <p:spPr>
          <a:xfrm>
            <a:off x="6195642" y="1507137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E2B75ED-7D51-92F2-6859-B213F2CE20FE}"/>
              </a:ext>
            </a:extLst>
          </p:cNvPr>
          <p:cNvSpPr/>
          <p:nvPr/>
        </p:nvSpPr>
        <p:spPr>
          <a:xfrm>
            <a:off x="5088344" y="4018576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E4B871E-8C5F-0EEC-F13F-7E05AF16899F}"/>
              </a:ext>
            </a:extLst>
          </p:cNvPr>
          <p:cNvSpPr/>
          <p:nvPr/>
        </p:nvSpPr>
        <p:spPr>
          <a:xfrm>
            <a:off x="5866934" y="4713380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92D82E-8A19-F3DF-5F1F-31DF7907718A}"/>
              </a:ext>
            </a:extLst>
          </p:cNvPr>
          <p:cNvSpPr/>
          <p:nvPr/>
        </p:nvSpPr>
        <p:spPr>
          <a:xfrm>
            <a:off x="3846015" y="2370226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4E77256-E8FF-5DB8-B976-8A7A603BA38D}"/>
              </a:ext>
            </a:extLst>
          </p:cNvPr>
          <p:cNvSpPr/>
          <p:nvPr/>
        </p:nvSpPr>
        <p:spPr>
          <a:xfrm>
            <a:off x="4256659" y="2093152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ABE3F4A-754C-A4C5-CC7B-C3AECBF8E011}"/>
              </a:ext>
            </a:extLst>
          </p:cNvPr>
          <p:cNvSpPr/>
          <p:nvPr/>
        </p:nvSpPr>
        <p:spPr>
          <a:xfrm>
            <a:off x="6645828" y="4239917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BBEF70A-F6B1-B6F5-A0B0-9A0E4CDA2770}"/>
              </a:ext>
            </a:extLst>
          </p:cNvPr>
          <p:cNvSpPr/>
          <p:nvPr/>
        </p:nvSpPr>
        <p:spPr>
          <a:xfrm>
            <a:off x="6647487" y="3597087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558C456-2E87-4288-CCB2-6178EF2CD907}"/>
              </a:ext>
            </a:extLst>
          </p:cNvPr>
          <p:cNvSpPr/>
          <p:nvPr/>
        </p:nvSpPr>
        <p:spPr>
          <a:xfrm>
            <a:off x="6502873" y="2475544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FB49E6C-9788-F263-65BB-E1F58841D205}"/>
              </a:ext>
            </a:extLst>
          </p:cNvPr>
          <p:cNvSpPr/>
          <p:nvPr/>
        </p:nvSpPr>
        <p:spPr>
          <a:xfrm>
            <a:off x="6242475" y="1898162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4E62630-7C87-A0FB-B289-02E7E394949F}"/>
              </a:ext>
            </a:extLst>
          </p:cNvPr>
          <p:cNvSpPr/>
          <p:nvPr/>
        </p:nvSpPr>
        <p:spPr>
          <a:xfrm>
            <a:off x="5119797" y="4356047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8CCF7E4-E83E-50E5-B802-8809ECEB5541}"/>
              </a:ext>
            </a:extLst>
          </p:cNvPr>
          <p:cNvSpPr/>
          <p:nvPr/>
        </p:nvSpPr>
        <p:spPr>
          <a:xfrm>
            <a:off x="4203229" y="3577605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C2F2E26-189F-F81E-96AC-735AF450B70B}"/>
              </a:ext>
            </a:extLst>
          </p:cNvPr>
          <p:cNvSpPr/>
          <p:nvPr/>
        </p:nvSpPr>
        <p:spPr>
          <a:xfrm>
            <a:off x="4545869" y="2822706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9EFFD214-6976-F0D0-3655-EA165BFB9CC2}"/>
              </a:ext>
            </a:extLst>
          </p:cNvPr>
          <p:cNvSpPr/>
          <p:nvPr/>
        </p:nvSpPr>
        <p:spPr>
          <a:xfrm>
            <a:off x="4466431" y="1670401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3CD6A783-C20C-F926-3EE9-FAAA9E00ED6D}"/>
              </a:ext>
            </a:extLst>
          </p:cNvPr>
          <p:cNvSpPr/>
          <p:nvPr/>
        </p:nvSpPr>
        <p:spPr>
          <a:xfrm>
            <a:off x="7055652" y="2610974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B0FED44-0E25-FD54-D136-70D52BA33235}"/>
              </a:ext>
            </a:extLst>
          </p:cNvPr>
          <p:cNvSpPr/>
          <p:nvPr/>
        </p:nvSpPr>
        <p:spPr>
          <a:xfrm>
            <a:off x="7416516" y="1967680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65584FB-36DA-F5CC-5CE7-195FF103454D}"/>
              </a:ext>
            </a:extLst>
          </p:cNvPr>
          <p:cNvSpPr/>
          <p:nvPr/>
        </p:nvSpPr>
        <p:spPr>
          <a:xfrm>
            <a:off x="3380779" y="4679787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0DB731D6-FB31-6154-2933-C6F7C3834533}"/>
              </a:ext>
            </a:extLst>
          </p:cNvPr>
          <p:cNvSpPr/>
          <p:nvPr/>
        </p:nvSpPr>
        <p:spPr>
          <a:xfrm>
            <a:off x="3990301" y="4916303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02CB950-EABB-E58F-AAD6-684B9F3042A8}"/>
              </a:ext>
            </a:extLst>
          </p:cNvPr>
          <p:cNvSpPr/>
          <p:nvPr/>
        </p:nvSpPr>
        <p:spPr>
          <a:xfrm>
            <a:off x="7076807" y="4146497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F01672C-D0D3-D1EB-99DE-55E75DA56456}"/>
              </a:ext>
            </a:extLst>
          </p:cNvPr>
          <p:cNvSpPr/>
          <p:nvPr/>
        </p:nvSpPr>
        <p:spPr>
          <a:xfrm>
            <a:off x="6721200" y="5039578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8750927-F390-9CE3-EEF1-E3A3C925EA76}"/>
              </a:ext>
            </a:extLst>
          </p:cNvPr>
          <p:cNvSpPr/>
          <p:nvPr/>
        </p:nvSpPr>
        <p:spPr>
          <a:xfrm>
            <a:off x="3168551" y="1734948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590F7EA-7A2F-CC86-28F1-82FA2C921444}"/>
              </a:ext>
            </a:extLst>
          </p:cNvPr>
          <p:cNvSpPr/>
          <p:nvPr/>
        </p:nvSpPr>
        <p:spPr>
          <a:xfrm>
            <a:off x="6881360" y="1612874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3C18D76-D763-9AFD-1F9F-E9A449968E5B}"/>
              </a:ext>
            </a:extLst>
          </p:cNvPr>
          <p:cNvSpPr/>
          <p:nvPr/>
        </p:nvSpPr>
        <p:spPr>
          <a:xfrm>
            <a:off x="3422677" y="3570649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D661034-9D5C-6AD3-79A5-67A8ED1DD28B}"/>
              </a:ext>
            </a:extLst>
          </p:cNvPr>
          <p:cNvSpPr/>
          <p:nvPr/>
        </p:nvSpPr>
        <p:spPr>
          <a:xfrm>
            <a:off x="6187421" y="4816874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76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160E4-9777-5A54-B45A-4CF382362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907BD64-B6CA-F227-821E-2AF7AB051A4B}"/>
              </a:ext>
            </a:extLst>
          </p:cNvPr>
          <p:cNvSpPr/>
          <p:nvPr/>
        </p:nvSpPr>
        <p:spPr>
          <a:xfrm>
            <a:off x="0" y="0"/>
            <a:ext cx="413767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이동 통로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152" name="Picture 8" descr="AL 알루미늄 루바 환기구 환기창 통풍구 환풍구 환기 - 인터파크 쇼핑">
            <a:extLst>
              <a:ext uri="{FF2B5EF4-FFF2-40B4-BE49-F238E27FC236}">
                <a16:creationId xmlns:a16="http://schemas.microsoft.com/office/drawing/2014/main" id="{76AFBFF8-F536-1ED4-D0D5-C71FB84A4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768" y="5398446"/>
            <a:ext cx="868781" cy="86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20840A4-D3D2-33B5-73C6-25124A006E57}"/>
              </a:ext>
            </a:extLst>
          </p:cNvPr>
          <p:cNvSpPr/>
          <p:nvPr/>
        </p:nvSpPr>
        <p:spPr>
          <a:xfrm>
            <a:off x="6096000" y="4561184"/>
            <a:ext cx="397095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환풍구와 같은 형태의 통로를 통해서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슬라임은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다른 방으로 이동할 수 있다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8" name="Picture 8" descr="AL 알루미늄 루바 환기구 환기창 통풍구 환풍구 환기 - 인터파크 쇼핑">
            <a:extLst>
              <a:ext uri="{FF2B5EF4-FFF2-40B4-BE49-F238E27FC236}">
                <a16:creationId xmlns:a16="http://schemas.microsoft.com/office/drawing/2014/main" id="{363EAFC7-9C09-FA80-30CC-1963083AF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065" y="2644151"/>
            <a:ext cx="1880575" cy="188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66ADF021-4FDD-CED4-9341-DF49D542962D}"/>
              </a:ext>
            </a:extLst>
          </p:cNvPr>
          <p:cNvCxnSpPr>
            <a:cxnSpLocks/>
          </p:cNvCxnSpPr>
          <p:nvPr/>
        </p:nvCxnSpPr>
        <p:spPr>
          <a:xfrm>
            <a:off x="8549796" y="2837625"/>
            <a:ext cx="0" cy="14558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40F8938-7079-E5AD-C3F7-0DB55EA35BC2}"/>
              </a:ext>
            </a:extLst>
          </p:cNvPr>
          <p:cNvSpPr/>
          <p:nvPr/>
        </p:nvSpPr>
        <p:spPr>
          <a:xfrm>
            <a:off x="8574658" y="3154332"/>
            <a:ext cx="108715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1.5m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14FF9647-2933-FA58-96D3-3084D5BFF3EE}"/>
              </a:ext>
            </a:extLst>
          </p:cNvPr>
          <p:cNvCxnSpPr>
            <a:cxnSpLocks/>
          </p:cNvCxnSpPr>
          <p:nvPr/>
        </p:nvCxnSpPr>
        <p:spPr>
          <a:xfrm flipV="1">
            <a:off x="6807223" y="2644151"/>
            <a:ext cx="1429099" cy="3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0720C7B-5AAD-8009-90A3-88F54608237F}"/>
              </a:ext>
            </a:extLst>
          </p:cNvPr>
          <p:cNvSpPr/>
          <p:nvPr/>
        </p:nvSpPr>
        <p:spPr>
          <a:xfrm>
            <a:off x="6978194" y="1963002"/>
            <a:ext cx="108715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1.5m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56" name="직사각형 6155">
            <a:extLst>
              <a:ext uri="{FF2B5EF4-FFF2-40B4-BE49-F238E27FC236}">
                <a16:creationId xmlns:a16="http://schemas.microsoft.com/office/drawing/2014/main" id="{447CA64D-BA77-07ED-3C62-201A81CD63B5}"/>
              </a:ext>
            </a:extLst>
          </p:cNvPr>
          <p:cNvSpPr/>
          <p:nvPr/>
        </p:nvSpPr>
        <p:spPr>
          <a:xfrm>
            <a:off x="3216154" y="3960672"/>
            <a:ext cx="1090221" cy="5183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58" name="직사각형 6157">
            <a:extLst>
              <a:ext uri="{FF2B5EF4-FFF2-40B4-BE49-F238E27FC236}">
                <a16:creationId xmlns:a16="http://schemas.microsoft.com/office/drawing/2014/main" id="{DC8C9142-07B2-3AFC-D32C-74C66B72109E}"/>
              </a:ext>
            </a:extLst>
          </p:cNvPr>
          <p:cNvSpPr/>
          <p:nvPr/>
        </p:nvSpPr>
        <p:spPr>
          <a:xfrm>
            <a:off x="1109148" y="5892292"/>
            <a:ext cx="694267" cy="391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185" name="그룹 6184">
            <a:extLst>
              <a:ext uri="{FF2B5EF4-FFF2-40B4-BE49-F238E27FC236}">
                <a16:creationId xmlns:a16="http://schemas.microsoft.com/office/drawing/2014/main" id="{92098301-7570-2EA0-4879-36BB6F6C8081}"/>
              </a:ext>
            </a:extLst>
          </p:cNvPr>
          <p:cNvGrpSpPr/>
          <p:nvPr/>
        </p:nvGrpSpPr>
        <p:grpSpPr>
          <a:xfrm>
            <a:off x="1720963" y="4740538"/>
            <a:ext cx="1714325" cy="869375"/>
            <a:chOff x="2881563" y="2316077"/>
            <a:chExt cx="5145504" cy="2352177"/>
          </a:xfrm>
        </p:grpSpPr>
        <p:sp>
          <p:nvSpPr>
            <p:cNvPr id="6174" name="직사각형 6173">
              <a:extLst>
                <a:ext uri="{FF2B5EF4-FFF2-40B4-BE49-F238E27FC236}">
                  <a16:creationId xmlns:a16="http://schemas.microsoft.com/office/drawing/2014/main" id="{5A50550A-C9C6-B643-BCFE-146B05E15ABA}"/>
                </a:ext>
              </a:extLst>
            </p:cNvPr>
            <p:cNvSpPr/>
            <p:nvPr/>
          </p:nvSpPr>
          <p:spPr>
            <a:xfrm>
              <a:off x="4549940" y="2316077"/>
              <a:ext cx="3477127" cy="170246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75" name="직사각형 6174">
              <a:extLst>
                <a:ext uri="{FF2B5EF4-FFF2-40B4-BE49-F238E27FC236}">
                  <a16:creationId xmlns:a16="http://schemas.microsoft.com/office/drawing/2014/main" id="{0B7A3D51-456C-E3DA-847F-6D725025E19D}"/>
                </a:ext>
              </a:extLst>
            </p:cNvPr>
            <p:cNvSpPr/>
            <p:nvPr/>
          </p:nvSpPr>
          <p:spPr>
            <a:xfrm>
              <a:off x="2881563" y="3609473"/>
              <a:ext cx="2953752" cy="10587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76" name="직사각형 6175">
              <a:extLst>
                <a:ext uri="{FF2B5EF4-FFF2-40B4-BE49-F238E27FC236}">
                  <a16:creationId xmlns:a16="http://schemas.microsoft.com/office/drawing/2014/main" id="{9DC7479C-B4F8-BCC3-5DE1-3AC2E47EC263}"/>
                </a:ext>
              </a:extLst>
            </p:cNvPr>
            <p:cNvSpPr/>
            <p:nvPr/>
          </p:nvSpPr>
          <p:spPr>
            <a:xfrm rot="5400000">
              <a:off x="6277475" y="3576389"/>
              <a:ext cx="649705" cy="153402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57" name="직사각형 6156">
            <a:extLst>
              <a:ext uri="{FF2B5EF4-FFF2-40B4-BE49-F238E27FC236}">
                <a16:creationId xmlns:a16="http://schemas.microsoft.com/office/drawing/2014/main" id="{BD0E7A3A-8DD8-039A-530F-80AB2246CD5E}"/>
              </a:ext>
            </a:extLst>
          </p:cNvPr>
          <p:cNvSpPr/>
          <p:nvPr/>
        </p:nvSpPr>
        <p:spPr>
          <a:xfrm>
            <a:off x="2437234" y="5236773"/>
            <a:ext cx="108284" cy="1161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86" name="직사각형 6185">
            <a:extLst>
              <a:ext uri="{FF2B5EF4-FFF2-40B4-BE49-F238E27FC236}">
                <a16:creationId xmlns:a16="http://schemas.microsoft.com/office/drawing/2014/main" id="{6A02FC34-7E24-7F8D-42A7-A4F0412FA914}"/>
              </a:ext>
            </a:extLst>
          </p:cNvPr>
          <p:cNvSpPr/>
          <p:nvPr/>
        </p:nvSpPr>
        <p:spPr>
          <a:xfrm>
            <a:off x="3315212" y="4362807"/>
            <a:ext cx="108284" cy="1161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87" name="직사각형 6186">
            <a:extLst>
              <a:ext uri="{FF2B5EF4-FFF2-40B4-BE49-F238E27FC236}">
                <a16:creationId xmlns:a16="http://schemas.microsoft.com/office/drawing/2014/main" id="{70238D7C-2B66-B113-6D99-07521026320A}"/>
              </a:ext>
            </a:extLst>
          </p:cNvPr>
          <p:cNvSpPr/>
          <p:nvPr/>
        </p:nvSpPr>
        <p:spPr>
          <a:xfrm>
            <a:off x="1598137" y="5951389"/>
            <a:ext cx="89778" cy="842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89" name="직선 화살표 연결선 6188">
            <a:extLst>
              <a:ext uri="{FF2B5EF4-FFF2-40B4-BE49-F238E27FC236}">
                <a16:creationId xmlns:a16="http://schemas.microsoft.com/office/drawing/2014/main" id="{FEC75E9F-A590-2E93-C85E-82F71B6E51F4}"/>
              </a:ext>
            </a:extLst>
          </p:cNvPr>
          <p:cNvCxnSpPr/>
          <p:nvPr/>
        </p:nvCxnSpPr>
        <p:spPr>
          <a:xfrm flipH="1">
            <a:off x="1857992" y="5708621"/>
            <a:ext cx="163346" cy="120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90" name="직선 화살표 연결선 6189">
            <a:extLst>
              <a:ext uri="{FF2B5EF4-FFF2-40B4-BE49-F238E27FC236}">
                <a16:creationId xmlns:a16="http://schemas.microsoft.com/office/drawing/2014/main" id="{46673F38-CDB6-4C0C-C4C7-F7A0D676E7F0}"/>
              </a:ext>
            </a:extLst>
          </p:cNvPr>
          <p:cNvCxnSpPr>
            <a:cxnSpLocks/>
          </p:cNvCxnSpPr>
          <p:nvPr/>
        </p:nvCxnSpPr>
        <p:spPr>
          <a:xfrm flipV="1">
            <a:off x="3004523" y="4524726"/>
            <a:ext cx="164992" cy="170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93" name="직선 연결선 6192">
            <a:extLst>
              <a:ext uri="{FF2B5EF4-FFF2-40B4-BE49-F238E27FC236}">
                <a16:creationId xmlns:a16="http://schemas.microsoft.com/office/drawing/2014/main" id="{B02B4EB2-1BAA-7C03-EEEC-33C04EAD1D1F}"/>
              </a:ext>
            </a:extLst>
          </p:cNvPr>
          <p:cNvCxnSpPr>
            <a:cxnSpLocks/>
          </p:cNvCxnSpPr>
          <p:nvPr/>
        </p:nvCxnSpPr>
        <p:spPr>
          <a:xfrm flipV="1">
            <a:off x="1642835" y="6031795"/>
            <a:ext cx="0" cy="25182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94" name="직사각형 6193">
            <a:extLst>
              <a:ext uri="{FF2B5EF4-FFF2-40B4-BE49-F238E27FC236}">
                <a16:creationId xmlns:a16="http://schemas.microsoft.com/office/drawing/2014/main" id="{256AE128-49E1-3E69-1E6C-28FF55528E43}"/>
              </a:ext>
            </a:extLst>
          </p:cNvPr>
          <p:cNvSpPr/>
          <p:nvPr/>
        </p:nvSpPr>
        <p:spPr>
          <a:xfrm>
            <a:off x="2065641" y="6009098"/>
            <a:ext cx="44275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4m</a:t>
            </a:r>
            <a:endParaRPr lang="en-US" altLang="ko-KR" sz="1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196" name="직선 연결선 6195">
            <a:extLst>
              <a:ext uri="{FF2B5EF4-FFF2-40B4-BE49-F238E27FC236}">
                <a16:creationId xmlns:a16="http://schemas.microsoft.com/office/drawing/2014/main" id="{3FE828D1-34B0-3192-5379-285BF2F36DCB}"/>
              </a:ext>
            </a:extLst>
          </p:cNvPr>
          <p:cNvCxnSpPr>
            <a:cxnSpLocks/>
          </p:cNvCxnSpPr>
          <p:nvPr/>
        </p:nvCxnSpPr>
        <p:spPr>
          <a:xfrm>
            <a:off x="1687915" y="5993499"/>
            <a:ext cx="115500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98" name="직사각형 6197">
            <a:extLst>
              <a:ext uri="{FF2B5EF4-FFF2-40B4-BE49-F238E27FC236}">
                <a16:creationId xmlns:a16="http://schemas.microsoft.com/office/drawing/2014/main" id="{B2AD67C1-8DE8-A61B-6C6F-206212537B57}"/>
              </a:ext>
            </a:extLst>
          </p:cNvPr>
          <p:cNvSpPr/>
          <p:nvPr/>
        </p:nvSpPr>
        <p:spPr>
          <a:xfrm>
            <a:off x="1729311" y="5828937"/>
            <a:ext cx="44275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3m</a:t>
            </a:r>
            <a:endParaRPr lang="en-US" altLang="ko-KR" sz="1400" b="0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205" name="직선 화살표 연결선 6204">
            <a:extLst>
              <a:ext uri="{FF2B5EF4-FFF2-40B4-BE49-F238E27FC236}">
                <a16:creationId xmlns:a16="http://schemas.microsoft.com/office/drawing/2014/main" id="{95C3CE62-59F5-4808-D7A9-499CF0476BC7}"/>
              </a:ext>
            </a:extLst>
          </p:cNvPr>
          <p:cNvCxnSpPr>
            <a:cxnSpLocks/>
          </p:cNvCxnSpPr>
          <p:nvPr/>
        </p:nvCxnSpPr>
        <p:spPr>
          <a:xfrm>
            <a:off x="1649351" y="6162987"/>
            <a:ext cx="452524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12" name="직선 연결선 6211">
            <a:extLst>
              <a:ext uri="{FF2B5EF4-FFF2-40B4-BE49-F238E27FC236}">
                <a16:creationId xmlns:a16="http://schemas.microsoft.com/office/drawing/2014/main" id="{D5D0F192-E94A-37C3-FAD5-1E3CC9D4993F}"/>
              </a:ext>
            </a:extLst>
          </p:cNvPr>
          <p:cNvCxnSpPr>
            <a:cxnSpLocks/>
            <a:endCxn id="6186" idx="1"/>
          </p:cNvCxnSpPr>
          <p:nvPr/>
        </p:nvCxnSpPr>
        <p:spPr>
          <a:xfrm>
            <a:off x="3216154" y="4420898"/>
            <a:ext cx="99058" cy="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13" name="직사각형 6212">
            <a:extLst>
              <a:ext uri="{FF2B5EF4-FFF2-40B4-BE49-F238E27FC236}">
                <a16:creationId xmlns:a16="http://schemas.microsoft.com/office/drawing/2014/main" id="{7970C2B0-B5A0-1154-05D3-B087391F94D8}"/>
              </a:ext>
            </a:extLst>
          </p:cNvPr>
          <p:cNvSpPr/>
          <p:nvPr/>
        </p:nvSpPr>
        <p:spPr>
          <a:xfrm>
            <a:off x="2853515" y="4171213"/>
            <a:ext cx="44275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3m</a:t>
            </a:r>
            <a:endParaRPr lang="en-US" altLang="ko-KR" sz="1400" b="0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222" name="그룹 6221">
            <a:extLst>
              <a:ext uri="{FF2B5EF4-FFF2-40B4-BE49-F238E27FC236}">
                <a16:creationId xmlns:a16="http://schemas.microsoft.com/office/drawing/2014/main" id="{503C4B3D-D159-99B6-E3C4-AB9181415C01}"/>
              </a:ext>
            </a:extLst>
          </p:cNvPr>
          <p:cNvGrpSpPr/>
          <p:nvPr/>
        </p:nvGrpSpPr>
        <p:grpSpPr>
          <a:xfrm>
            <a:off x="1242707" y="1334746"/>
            <a:ext cx="3152448" cy="2403405"/>
            <a:chOff x="1563931" y="1429904"/>
            <a:chExt cx="2286348" cy="1651335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FEC21AF-576C-6F1B-0870-AA908EA3C969}"/>
                </a:ext>
              </a:extLst>
            </p:cNvPr>
            <p:cNvGrpSpPr/>
            <p:nvPr/>
          </p:nvGrpSpPr>
          <p:grpSpPr>
            <a:xfrm>
              <a:off x="1563931" y="1429904"/>
              <a:ext cx="2286348" cy="1651335"/>
              <a:chOff x="932099" y="1928060"/>
              <a:chExt cx="4536254" cy="3410954"/>
            </a:xfrm>
          </p:grpSpPr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1999F747-157B-43CC-B4BA-C8003BE00952}"/>
                  </a:ext>
                </a:extLst>
              </p:cNvPr>
              <p:cNvGrpSpPr/>
              <p:nvPr/>
            </p:nvGrpSpPr>
            <p:grpSpPr>
              <a:xfrm>
                <a:off x="932099" y="1928060"/>
                <a:ext cx="4536254" cy="3410954"/>
                <a:chOff x="2719273" y="980077"/>
                <a:chExt cx="6700187" cy="5666666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B4E1B319-E42E-A2FB-A9BB-4CDC3B8F9100}"/>
                    </a:ext>
                  </a:extLst>
                </p:cNvPr>
                <p:cNvSpPr/>
                <p:nvPr/>
              </p:nvSpPr>
              <p:spPr>
                <a:xfrm rot="10800000">
                  <a:off x="6767200" y="4614146"/>
                  <a:ext cx="2652260" cy="203259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2C680157-D896-51D9-2BCD-B038E5E191DD}"/>
                    </a:ext>
                  </a:extLst>
                </p:cNvPr>
                <p:cNvSpPr/>
                <p:nvPr/>
              </p:nvSpPr>
              <p:spPr>
                <a:xfrm rot="5400000">
                  <a:off x="3002736" y="696614"/>
                  <a:ext cx="1979149" cy="254607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1657BDC3-B64D-5D78-45D8-7E2F2552A4C9}"/>
                    </a:ext>
                  </a:extLst>
                </p:cNvPr>
                <p:cNvSpPr/>
                <p:nvPr/>
              </p:nvSpPr>
              <p:spPr>
                <a:xfrm rot="10800000">
                  <a:off x="2719274" y="4614145"/>
                  <a:ext cx="2652260" cy="203259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A602F497-C932-8ABB-A7FB-D42FDDCC1D8A}"/>
                    </a:ext>
                  </a:extLst>
                </p:cNvPr>
                <p:cNvSpPr/>
                <p:nvPr/>
              </p:nvSpPr>
              <p:spPr>
                <a:xfrm rot="5400000">
                  <a:off x="7123982" y="745533"/>
                  <a:ext cx="2044882" cy="254607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2B070BC6-28D6-6CC8-0180-CE90C0F08A74}"/>
                    </a:ext>
                  </a:extLst>
                </p:cNvPr>
                <p:cNvSpPr/>
                <p:nvPr/>
              </p:nvSpPr>
              <p:spPr>
                <a:xfrm>
                  <a:off x="4030578" y="2087475"/>
                  <a:ext cx="4192396" cy="3429003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D865F37C-54B8-E817-E45A-BE6C75D859D8}"/>
                  </a:ext>
                </a:extLst>
              </p:cNvPr>
              <p:cNvSpPr/>
              <p:nvPr/>
            </p:nvSpPr>
            <p:spPr>
              <a:xfrm>
                <a:off x="2135606" y="2569690"/>
                <a:ext cx="216568" cy="499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95012BB5-88D4-E7EA-FE7F-66D4F85AF151}"/>
                  </a:ext>
                </a:extLst>
              </p:cNvPr>
              <p:cNvSpPr/>
              <p:nvPr/>
            </p:nvSpPr>
            <p:spPr>
              <a:xfrm>
                <a:off x="1795833" y="4265196"/>
                <a:ext cx="75078" cy="194668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47FD8AED-DF57-9F16-42D3-552A4A8FE75B}"/>
                  </a:ext>
                </a:extLst>
              </p:cNvPr>
              <p:cNvSpPr/>
              <p:nvPr/>
            </p:nvSpPr>
            <p:spPr>
              <a:xfrm>
                <a:off x="4607277" y="2757238"/>
                <a:ext cx="75078" cy="194668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8B2A7CA0-ED37-3C2C-705B-D84332FC8537}"/>
                  </a:ext>
                </a:extLst>
              </p:cNvPr>
              <p:cNvSpPr/>
              <p:nvPr/>
            </p:nvSpPr>
            <p:spPr>
              <a:xfrm>
                <a:off x="4128838" y="4633721"/>
                <a:ext cx="216568" cy="499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217" name="직사각형 6216">
              <a:extLst>
                <a:ext uri="{FF2B5EF4-FFF2-40B4-BE49-F238E27FC236}">
                  <a16:creationId xmlns:a16="http://schemas.microsoft.com/office/drawing/2014/main" id="{CD6FCAD4-996E-311D-783F-E6F6C82631A6}"/>
                </a:ext>
              </a:extLst>
            </p:cNvPr>
            <p:cNvSpPr/>
            <p:nvPr/>
          </p:nvSpPr>
          <p:spPr>
            <a:xfrm>
              <a:off x="2170519" y="2735044"/>
              <a:ext cx="109154" cy="2415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18" name="직사각형 6217">
              <a:extLst>
                <a:ext uri="{FF2B5EF4-FFF2-40B4-BE49-F238E27FC236}">
                  <a16:creationId xmlns:a16="http://schemas.microsoft.com/office/drawing/2014/main" id="{9EE45B38-7BF8-A1CB-200E-E2D6DA459637}"/>
                </a:ext>
              </a:extLst>
            </p:cNvPr>
            <p:cNvSpPr/>
            <p:nvPr/>
          </p:nvSpPr>
          <p:spPr>
            <a:xfrm>
              <a:off x="3175141" y="1732533"/>
              <a:ext cx="109154" cy="2415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20" name="직사각형 6219">
              <a:extLst>
                <a:ext uri="{FF2B5EF4-FFF2-40B4-BE49-F238E27FC236}">
                  <a16:creationId xmlns:a16="http://schemas.microsoft.com/office/drawing/2014/main" id="{84A97FB4-7709-D23A-A2C6-E1E7847E49B0}"/>
                </a:ext>
              </a:extLst>
            </p:cNvPr>
            <p:cNvSpPr/>
            <p:nvPr/>
          </p:nvSpPr>
          <p:spPr>
            <a:xfrm>
              <a:off x="1980346" y="1831331"/>
              <a:ext cx="37841" cy="9424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21" name="직사각형 6220">
              <a:extLst>
                <a:ext uri="{FF2B5EF4-FFF2-40B4-BE49-F238E27FC236}">
                  <a16:creationId xmlns:a16="http://schemas.microsoft.com/office/drawing/2014/main" id="{27D7699F-AB59-1279-3FA4-EF76DA6823E3}"/>
                </a:ext>
              </a:extLst>
            </p:cNvPr>
            <p:cNvSpPr/>
            <p:nvPr/>
          </p:nvSpPr>
          <p:spPr>
            <a:xfrm>
              <a:off x="3421000" y="2559753"/>
              <a:ext cx="37841" cy="9424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3349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95934-68BA-0B66-A7F4-B7732D3DA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8D2E035-48CE-1627-94F9-85E1873CCDC9}"/>
              </a:ext>
            </a:extLst>
          </p:cNvPr>
          <p:cNvSpPr/>
          <p:nvPr/>
        </p:nvSpPr>
        <p:spPr>
          <a:xfrm>
            <a:off x="1775845" y="270949"/>
            <a:ext cx="8640311" cy="2963364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E1FFE967-C195-E726-3397-33D92CBA53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t="23708" r="7586" b="18035"/>
          <a:stretch/>
        </p:blipFill>
        <p:spPr>
          <a:xfrm>
            <a:off x="2697241" y="652401"/>
            <a:ext cx="3187888" cy="21789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0BE78B-E3DE-A79D-AA22-8C866AB5D56E}"/>
              </a:ext>
            </a:extLst>
          </p:cNvPr>
          <p:cNvSpPr txBox="1"/>
          <p:nvPr/>
        </p:nvSpPr>
        <p:spPr>
          <a:xfrm>
            <a:off x="6195829" y="703189"/>
            <a:ext cx="2925801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엘리베이터 방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/>
              <a:t>1</a:t>
            </a:r>
            <a:r>
              <a:rPr lang="ko-KR" altLang="en-US" sz="1200" b="1" dirty="0"/>
              <a:t>층과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층을 오가는 헌터 전용 통로</a:t>
            </a:r>
            <a:endParaRPr lang="en-US" altLang="ko-K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8774DB67-CA6A-7C00-2ECF-C4B8A17C3E9E}"/>
              </a:ext>
            </a:extLst>
          </p:cNvPr>
          <p:cNvCxnSpPr>
            <a:cxnSpLocks/>
          </p:cNvCxnSpPr>
          <p:nvPr/>
        </p:nvCxnSpPr>
        <p:spPr>
          <a:xfrm rot="5400000">
            <a:off x="2525783" y="1688288"/>
            <a:ext cx="1910377" cy="1739585"/>
          </a:xfrm>
          <a:prstGeom prst="bentConnector3">
            <a:avLst>
              <a:gd name="adj1" fmla="val -4059"/>
            </a:avLst>
          </a:prstGeom>
          <a:ln w="28575">
            <a:solidFill>
              <a:srgbClr val="29F6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6BF1D9-ACF1-ECB7-724B-C21001F811B7}"/>
                  </a:ext>
                </a:extLst>
              </p:cNvPr>
              <p:cNvSpPr txBox="1"/>
              <p:nvPr/>
            </p:nvSpPr>
            <p:spPr>
              <a:xfrm>
                <a:off x="1240616" y="5549691"/>
                <a:ext cx="3610284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/>
                  <a:t>엘레베이터</a:t>
                </a:r>
                <a:endParaRPr lang="en-US" altLang="ko-KR" sz="14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200" b="1" dirty="0"/>
                  <a:t>크기</a:t>
                </a:r>
                <a:r>
                  <a:rPr lang="en-US" altLang="ko-KR" sz="1200" b="1" dirty="0"/>
                  <a:t>: 	5</a:t>
                </a:r>
                <a14:m>
                  <m:oMath xmlns:m="http://schemas.openxmlformats.org/officeDocument/2006/math">
                    <m:r>
                      <a:rPr lang="en-US" altLang="ko-KR" sz="1200" b="1" i="0" smtClean="0">
                        <a:latin typeface="Cambria Math" panose="02040503050406030204" pitchFamily="18" charset="0"/>
                      </a:rPr>
                      <m:t>𝐱𝟓</m:t>
                    </m:r>
                    <m:r>
                      <a:rPr lang="ko-KR" altLang="en-US" sz="1200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altLang="ko-KR" sz="1200" b="1" dirty="0"/>
                  <a:t>x10(m) – </a:t>
                </a:r>
                <a:r>
                  <a:rPr lang="ko-KR" altLang="en-US" sz="1200" b="1" dirty="0"/>
                  <a:t>외부</a:t>
                </a:r>
                <a:r>
                  <a:rPr lang="en-US" altLang="ko-KR" sz="1200" b="1" dirty="0"/>
                  <a:t>,</a:t>
                </a:r>
                <a:br>
                  <a:rPr lang="en-US" altLang="ko-KR" sz="1200" b="1" dirty="0"/>
                </a:br>
                <a:r>
                  <a:rPr lang="en-US" altLang="ko-KR" sz="1200" b="1" dirty="0"/>
                  <a:t>	2x2</a:t>
                </a:r>
                <a14:m>
                  <m:oMath xmlns:m="http://schemas.openxmlformats.org/officeDocument/2006/math">
                    <m:r>
                      <a:rPr lang="ko-KR" altLang="en-US" sz="1200" b="1" i="1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altLang="ko-KR" sz="1200" b="1" dirty="0"/>
                  <a:t>x10(m) - </a:t>
                </a:r>
                <a:r>
                  <a:rPr lang="ko-KR" altLang="en-US" sz="1200" b="1" dirty="0"/>
                  <a:t>내부</a:t>
                </a:r>
                <a:r>
                  <a:rPr lang="en-US" altLang="ko-KR" sz="1200" b="1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200" b="1" dirty="0"/>
                  <a:t>특이사항</a:t>
                </a:r>
                <a:r>
                  <a:rPr lang="en-US" altLang="ko-KR" sz="1200" b="1" dirty="0"/>
                  <a:t>: </a:t>
                </a:r>
                <a:r>
                  <a:rPr lang="ko-KR" altLang="en-US" sz="1200" b="1" dirty="0"/>
                  <a:t>기둥 내부를 원형 통로로 감싼 형태</a:t>
                </a:r>
                <a:endParaRPr lang="en-US" altLang="ko-KR" sz="12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6BF1D9-ACF1-ECB7-724B-C21001F81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616" y="5549691"/>
                <a:ext cx="3610284" cy="861774"/>
              </a:xfrm>
              <a:prstGeom prst="rect">
                <a:avLst/>
              </a:prstGeom>
              <a:blipFill>
                <a:blip r:embed="rId3"/>
                <a:stretch>
                  <a:fillRect l="-507" t="-704"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Elevator, after exiting the first Test Chamber (04/25/2018) image - Portal  Remastered - IndieDB">
            <a:extLst>
              <a:ext uri="{FF2B5EF4-FFF2-40B4-BE49-F238E27FC236}">
                <a16:creationId xmlns:a16="http://schemas.microsoft.com/office/drawing/2014/main" id="{8E2C5974-2EF2-E3C0-0AAD-60C2B0950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94" y="3513269"/>
            <a:ext cx="3310691" cy="185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모노크롬, 사각형, 직사각형, 흑백이(가) 표시된 사진&#10;&#10;자동 생성된 설명">
            <a:extLst>
              <a:ext uri="{FF2B5EF4-FFF2-40B4-BE49-F238E27FC236}">
                <a16:creationId xmlns:a16="http://schemas.microsoft.com/office/drawing/2014/main" id="{3FC38F41-AA63-B44F-3968-5009EB388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547" y="3557736"/>
            <a:ext cx="2597075" cy="2597075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780210-5084-1ACC-1CEC-CFFC20A29DA9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646843" y="4290068"/>
            <a:ext cx="2969705" cy="566207"/>
          </a:xfrm>
          <a:prstGeom prst="bentConnector3">
            <a:avLst>
              <a:gd name="adj1" fmla="val 50000"/>
            </a:avLst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799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C1460A6-4AD6-6CF3-7B39-E47813BCE2D8}"/>
              </a:ext>
            </a:extLst>
          </p:cNvPr>
          <p:cNvSpPr/>
          <p:nvPr/>
        </p:nvSpPr>
        <p:spPr>
          <a:xfrm>
            <a:off x="1775845" y="270949"/>
            <a:ext cx="8640311" cy="2963364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4D7D8A-29D8-BDC6-B0D8-39A2414C2525}"/>
              </a:ext>
            </a:extLst>
          </p:cNvPr>
          <p:cNvSpPr txBox="1"/>
          <p:nvPr/>
        </p:nvSpPr>
        <p:spPr>
          <a:xfrm>
            <a:off x="6195829" y="703189"/>
            <a:ext cx="3858749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층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/>
              <a:t>4</a:t>
            </a:r>
            <a:r>
              <a:rPr lang="ko-KR" altLang="en-US" sz="1200" b="1" dirty="0"/>
              <a:t>개의 </a:t>
            </a:r>
            <a:r>
              <a:rPr lang="en-US" altLang="ko-KR" sz="1200" b="1" dirty="0"/>
              <a:t>‘</a:t>
            </a:r>
            <a:r>
              <a:rPr lang="ko-KR" altLang="en-US" sz="1200" b="1" dirty="0"/>
              <a:t>ㄴ</a:t>
            </a:r>
            <a:r>
              <a:rPr lang="en-US" altLang="ko-KR" sz="1200" b="1" dirty="0"/>
              <a:t>’ </a:t>
            </a:r>
            <a:r>
              <a:rPr lang="ko-KR" altLang="en-US" sz="1200" b="1" dirty="0"/>
              <a:t>방들을 연결하는 복도</a:t>
            </a:r>
            <a:r>
              <a:rPr lang="en-US" altLang="ko-KR" sz="1200" b="1" dirty="0"/>
              <a:t>, </a:t>
            </a:r>
            <a:br>
              <a:rPr lang="en-US" altLang="ko-KR" sz="1200" b="1" dirty="0"/>
            </a:br>
            <a:r>
              <a:rPr lang="ko-KR" altLang="en-US" sz="1200" b="1" dirty="0"/>
              <a:t>엘리베이터 방과 스타트 방이 존재</a:t>
            </a:r>
            <a:endParaRPr lang="en-US" altLang="ko-KR" sz="12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방과 복도 사이에 자동문이 배치</a:t>
            </a:r>
            <a:endParaRPr lang="en-US" altLang="ko-KR" sz="12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중심부에는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층으로 이어지는 엘리베이터가 배치</a:t>
            </a:r>
            <a:endParaRPr lang="en-US" altLang="ko-K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/>
          </a:p>
        </p:txBody>
      </p:sp>
      <p:pic>
        <p:nvPicPr>
          <p:cNvPr id="14" name="그림 13" descr="스크린샷, 디자인, 3D 모델링이(가) 표시된 사진&#10;&#10;자동 생성된 설명">
            <a:extLst>
              <a:ext uri="{FF2B5EF4-FFF2-40B4-BE49-F238E27FC236}">
                <a16:creationId xmlns:a16="http://schemas.microsoft.com/office/drawing/2014/main" id="{BF76D8BD-8511-EAD5-B6D4-60EBC00C6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98" y="3513269"/>
            <a:ext cx="2751422" cy="1853986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03DAE63-2CD9-9025-3F0C-3BF7C180F70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248354" y="2213251"/>
            <a:ext cx="2251444" cy="222701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6CEE3A2-3D04-263D-61F5-8F0C8F4EF56E}"/>
              </a:ext>
            </a:extLst>
          </p:cNvPr>
          <p:cNvSpPr txBox="1"/>
          <p:nvPr/>
        </p:nvSpPr>
        <p:spPr>
          <a:xfrm>
            <a:off x="7499798" y="5549691"/>
            <a:ext cx="41617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‘</a:t>
            </a:r>
            <a:r>
              <a:rPr lang="ko-KR" altLang="en-US" sz="1400" b="1" dirty="0"/>
              <a:t>ㄴ</a:t>
            </a:r>
            <a:r>
              <a:rPr lang="en-US" altLang="ko-KR" sz="1400" b="1" dirty="0"/>
              <a:t>’</a:t>
            </a:r>
            <a:r>
              <a:rPr lang="ko-KR" altLang="en-US" sz="1400" b="1" dirty="0"/>
              <a:t>방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크기</a:t>
            </a:r>
            <a:r>
              <a:rPr lang="en-US" altLang="ko-KR" sz="1200" b="1" dirty="0"/>
              <a:t>: 30x30x6(m)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특이사항</a:t>
            </a:r>
            <a:r>
              <a:rPr lang="en-US" altLang="ko-KR" sz="1200" b="1" dirty="0"/>
              <a:t>: 2</a:t>
            </a:r>
            <a:r>
              <a:rPr lang="ko-KR" altLang="en-US" sz="1200" b="1" dirty="0"/>
              <a:t>층으로 연결되는 </a:t>
            </a:r>
            <a:r>
              <a:rPr lang="ko-KR" altLang="en-US" sz="1200" b="1" dirty="0" err="1"/>
              <a:t>슬라임</a:t>
            </a:r>
            <a:r>
              <a:rPr lang="ko-KR" altLang="en-US" sz="1200" b="1" dirty="0"/>
              <a:t> 전용 통로가 배치</a:t>
            </a:r>
            <a:endParaRPr lang="en-US" altLang="ko-KR" sz="1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8F39553-E673-6097-859D-8EDBAB2768BF}"/>
                  </a:ext>
                </a:extLst>
              </p14:cNvPr>
              <p14:cNvContentPartPr/>
              <p14:nvPr/>
            </p14:nvContentPartPr>
            <p14:xfrm>
              <a:off x="4415035" y="1799354"/>
              <a:ext cx="882720" cy="76392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8F39553-E673-6097-859D-8EDBAB2768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1395" y="1691714"/>
                <a:ext cx="990360" cy="97956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그림 35" descr="블랙, 어둠이(가) 표시된 사진&#10;&#10;자동 생성된 설명">
            <a:extLst>
              <a:ext uri="{FF2B5EF4-FFF2-40B4-BE49-F238E27FC236}">
                <a16:creationId xmlns:a16="http://schemas.microsoft.com/office/drawing/2014/main" id="{ED92D157-E06F-CBEF-CB99-D023F763F7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5" t="23071" r="7255" b="18136"/>
          <a:stretch/>
        </p:blipFill>
        <p:spPr>
          <a:xfrm>
            <a:off x="2698708" y="619179"/>
            <a:ext cx="3187887" cy="2186762"/>
          </a:xfrm>
          <a:prstGeom prst="rect">
            <a:avLst/>
          </a:prstGeom>
        </p:spPr>
      </p:pic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37616A8B-0756-EC50-E75E-6321EA596EBB}"/>
              </a:ext>
            </a:extLst>
          </p:cNvPr>
          <p:cNvCxnSpPr>
            <a:cxnSpLocks/>
            <a:endCxn id="43" idx="0"/>
          </p:cNvCxnSpPr>
          <p:nvPr/>
        </p:nvCxnSpPr>
        <p:spPr>
          <a:xfrm rot="10800000" flipV="1">
            <a:off x="2611178" y="2291379"/>
            <a:ext cx="1383130" cy="1221890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스크린샷, 텍스트, 멀티미디어 소프트웨어, 3D 모델링이(가) 표시된 사진&#10;&#10;자동 생성된 설명">
            <a:extLst>
              <a:ext uri="{FF2B5EF4-FFF2-40B4-BE49-F238E27FC236}">
                <a16:creationId xmlns:a16="http://schemas.microsoft.com/office/drawing/2014/main" id="{96D5711F-0579-FF4F-DCE5-2A740633D3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8" t="19348" r="26592" b="6779"/>
          <a:stretch/>
        </p:blipFill>
        <p:spPr>
          <a:xfrm>
            <a:off x="1228047" y="3513269"/>
            <a:ext cx="2766261" cy="1853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F8AB6F-31E0-EBD7-61EB-612EBD1572EC}"/>
                  </a:ext>
                </a:extLst>
              </p:cNvPr>
              <p:cNvSpPr txBox="1"/>
              <p:nvPr/>
            </p:nvSpPr>
            <p:spPr>
              <a:xfrm>
                <a:off x="1240616" y="5549691"/>
                <a:ext cx="31101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/>
                  <a:t>복도</a:t>
                </a:r>
                <a:endParaRPr lang="en-US" altLang="ko-KR" sz="14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200" b="1" dirty="0"/>
                  <a:t>크기</a:t>
                </a:r>
                <a:r>
                  <a:rPr lang="en-US" altLang="ko-KR" sz="1200" b="1" dirty="0"/>
                  <a:t>: 5</a:t>
                </a:r>
                <a14:m>
                  <m:oMath xmlns:m="http://schemas.openxmlformats.org/officeDocument/2006/math">
                    <m:r>
                      <a:rPr lang="en-US" altLang="ko-KR" sz="1200" b="1" i="0" smtClean="0">
                        <a:latin typeface="Cambria Math" panose="02040503050406030204" pitchFamily="18" charset="0"/>
                      </a:rPr>
                      <m:t>𝐱𝟓</m:t>
                    </m:r>
                    <m:r>
                      <a:rPr lang="ko-KR" altLang="en-US" sz="1200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altLang="ko-KR" sz="1200" b="1" dirty="0"/>
                  <a:t>x15(m)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200" b="1" dirty="0"/>
                  <a:t>특이사항</a:t>
                </a:r>
                <a:r>
                  <a:rPr lang="en-US" altLang="ko-KR" sz="1200" b="1" dirty="0"/>
                  <a:t>: </a:t>
                </a:r>
                <a:r>
                  <a:rPr lang="ko-KR" altLang="en-US" sz="1200" b="1" dirty="0"/>
                  <a:t>파이프 형태</a:t>
                </a:r>
                <a:r>
                  <a:rPr lang="en-US" altLang="ko-KR" sz="1200" b="1" dirty="0"/>
                  <a:t>, ‘</a:t>
                </a:r>
                <a:r>
                  <a:rPr lang="ko-KR" altLang="en-US" sz="1200" b="1" dirty="0" err="1"/>
                  <a:t>ㅗ</a:t>
                </a:r>
                <a:r>
                  <a:rPr lang="en-US" altLang="ko-KR" sz="1200" b="1" dirty="0"/>
                  <a:t>‘</a:t>
                </a:r>
                <a:r>
                  <a:rPr lang="ko-KR" altLang="en-US" sz="1200" b="1" dirty="0"/>
                  <a:t>와 </a:t>
                </a:r>
                <a:r>
                  <a:rPr lang="en-US" altLang="ko-KR" sz="1200" b="1" dirty="0"/>
                  <a:t>‘+’ </a:t>
                </a:r>
                <a:r>
                  <a:rPr lang="ko-KR" altLang="en-US" sz="1200" b="1" dirty="0"/>
                  <a:t>구조</a:t>
                </a:r>
                <a:endParaRPr lang="en-US" altLang="ko-KR" sz="12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2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F8AB6F-31E0-EBD7-61EB-612EBD157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616" y="5549691"/>
                <a:ext cx="3110147" cy="861774"/>
              </a:xfrm>
              <a:prstGeom prst="rect">
                <a:avLst/>
              </a:prstGeom>
              <a:blipFill>
                <a:blip r:embed="rId7"/>
                <a:stretch>
                  <a:fillRect l="-588" t="-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그룹 86">
            <a:extLst>
              <a:ext uri="{FF2B5EF4-FFF2-40B4-BE49-F238E27FC236}">
                <a16:creationId xmlns:a16="http://schemas.microsoft.com/office/drawing/2014/main" id="{828886DE-E79A-C675-82A8-98B201D6021E}"/>
              </a:ext>
            </a:extLst>
          </p:cNvPr>
          <p:cNvGrpSpPr/>
          <p:nvPr/>
        </p:nvGrpSpPr>
        <p:grpSpPr>
          <a:xfrm>
            <a:off x="2496932" y="859976"/>
            <a:ext cx="1074960" cy="860040"/>
            <a:chOff x="2538487" y="859976"/>
            <a:chExt cx="1074960" cy="86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B156122F-B29C-B47B-CFA3-C641E9C74E63}"/>
                    </a:ext>
                  </a:extLst>
                </p14:cNvPr>
                <p14:cNvContentPartPr/>
                <p14:nvPr/>
              </p14:nvContentPartPr>
              <p14:xfrm>
                <a:off x="3128887" y="1052936"/>
                <a:ext cx="183240" cy="2595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B156122F-B29C-B47B-CFA3-C641E9C74E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19887" y="1044296"/>
                  <a:ext cx="2008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2805088E-D70B-0112-C74C-42CC32320CD2}"/>
                    </a:ext>
                  </a:extLst>
                </p14:cNvPr>
                <p14:cNvContentPartPr/>
                <p14:nvPr/>
              </p14:nvContentPartPr>
              <p14:xfrm>
                <a:off x="3323647" y="1053656"/>
                <a:ext cx="289800" cy="327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2805088E-D70B-0112-C74C-42CC32320CD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14647" y="1044656"/>
                  <a:ext cx="3074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1B675005-E739-44C5-02C5-BD23030146DB}"/>
                    </a:ext>
                  </a:extLst>
                </p14:cNvPr>
                <p14:cNvContentPartPr/>
                <p14:nvPr/>
              </p14:nvContentPartPr>
              <p14:xfrm>
                <a:off x="3141127" y="1322936"/>
                <a:ext cx="42480" cy="3348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1B675005-E739-44C5-02C5-BD23030146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32127" y="1313936"/>
                  <a:ext cx="60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5DF2EFDD-0A04-5A9B-1C39-3E22A43768B0}"/>
                    </a:ext>
                  </a:extLst>
                </p14:cNvPr>
                <p14:cNvContentPartPr/>
                <p14:nvPr/>
              </p14:nvContentPartPr>
              <p14:xfrm>
                <a:off x="3162727" y="1355336"/>
                <a:ext cx="117360" cy="1080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5DF2EFDD-0A04-5A9B-1C39-3E22A43768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53727" y="1346336"/>
                  <a:ext cx="135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7DEE06BC-CDEA-A8C4-9FBD-471AEAEEE232}"/>
                    </a:ext>
                  </a:extLst>
                </p14:cNvPr>
                <p14:cNvContentPartPr/>
                <p14:nvPr/>
              </p14:nvContentPartPr>
              <p14:xfrm>
                <a:off x="2659447" y="903176"/>
                <a:ext cx="352440" cy="26892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7DEE06BC-CDEA-A8C4-9FBD-471AEAEEE2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50807" y="894176"/>
                  <a:ext cx="370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8611BD93-8805-34FE-88FC-367ACB73A6B0}"/>
                    </a:ext>
                  </a:extLst>
                </p14:cNvPr>
                <p14:cNvContentPartPr/>
                <p14:nvPr/>
              </p14:nvContentPartPr>
              <p14:xfrm>
                <a:off x="3011527" y="859976"/>
                <a:ext cx="440280" cy="42516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8611BD93-8805-34FE-88FC-367ACB73A6B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02887" y="851336"/>
                  <a:ext cx="4579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096F45C8-6BF2-FA35-02AE-8BFD9AD1F362}"/>
                    </a:ext>
                  </a:extLst>
                </p14:cNvPr>
                <p14:cNvContentPartPr/>
                <p14:nvPr/>
              </p14:nvContentPartPr>
              <p14:xfrm>
                <a:off x="2548927" y="1225736"/>
                <a:ext cx="453600" cy="730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096F45C8-6BF2-FA35-02AE-8BFD9AD1F36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40287" y="1217096"/>
                  <a:ext cx="471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535C55BD-193B-44D4-68BC-2F7D18B7493B}"/>
                    </a:ext>
                  </a:extLst>
                </p14:cNvPr>
                <p14:cNvContentPartPr/>
                <p14:nvPr/>
              </p14:nvContentPartPr>
              <p14:xfrm>
                <a:off x="2555767" y="1236536"/>
                <a:ext cx="26280" cy="43020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535C55BD-193B-44D4-68BC-2F7D18B7493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46767" y="1227896"/>
                  <a:ext cx="4392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356810B3-F5BD-A024-F4B6-1934D58FE4A3}"/>
                    </a:ext>
                  </a:extLst>
                </p14:cNvPr>
                <p14:cNvContentPartPr/>
                <p14:nvPr/>
              </p14:nvContentPartPr>
              <p14:xfrm>
                <a:off x="2538487" y="1677536"/>
                <a:ext cx="300240" cy="4248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356810B3-F5BD-A024-F4B6-1934D58FE4A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29487" y="1668896"/>
                  <a:ext cx="3178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4A401408-67AF-E77F-2E71-53975951E4EE}"/>
                    </a:ext>
                  </a:extLst>
                </p14:cNvPr>
                <p14:cNvContentPartPr/>
                <p14:nvPr/>
              </p14:nvContentPartPr>
              <p14:xfrm>
                <a:off x="3022687" y="1322936"/>
                <a:ext cx="360" cy="23580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4A401408-67AF-E77F-2E71-53975951E4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13687" y="1313936"/>
                  <a:ext cx="18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E2B3949A-ACC5-A29A-C9E6-DF40DA30E04C}"/>
                    </a:ext>
                  </a:extLst>
                </p14:cNvPr>
                <p14:cNvContentPartPr/>
                <p14:nvPr/>
              </p14:nvContentPartPr>
              <p14:xfrm>
                <a:off x="3495367" y="913976"/>
                <a:ext cx="11880" cy="17100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E2B3949A-ACC5-A29A-C9E6-DF40DA30E04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86727" y="905336"/>
                  <a:ext cx="29520" cy="18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6BE9356C-6FC6-43D4-28D5-06E1BCD4A681}"/>
                  </a:ext>
                </a:extLst>
              </p14:cNvPr>
              <p14:cNvContentPartPr/>
              <p14:nvPr/>
            </p14:nvContentPartPr>
            <p14:xfrm>
              <a:off x="3571172" y="1751696"/>
              <a:ext cx="802080" cy="767160"/>
            </p14:xfrm>
          </p:contentPart>
        </mc:Choice>
        <mc:Fallback xmlns=""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6BE9356C-6FC6-43D4-28D5-06E1BCD4A68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17172" y="1644056"/>
                <a:ext cx="909720" cy="9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619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433</Words>
  <Application>Microsoft Office PowerPoint</Application>
  <PresentationFormat>와이드스크린</PresentationFormat>
  <Paragraphs>147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창현 노</dc:creator>
  <cp:lastModifiedBy>창현 노</cp:lastModifiedBy>
  <cp:revision>7</cp:revision>
  <dcterms:created xsi:type="dcterms:W3CDTF">2024-02-17T14:30:03Z</dcterms:created>
  <dcterms:modified xsi:type="dcterms:W3CDTF">2024-03-03T14:57:21Z</dcterms:modified>
</cp:coreProperties>
</file>